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5" r:id="rId1"/>
  </p:sldMasterIdLst>
  <p:notesMasterIdLst>
    <p:notesMasterId r:id="rId5"/>
  </p:notesMasterIdLst>
  <p:handoutMasterIdLst>
    <p:handoutMasterId r:id="rId6"/>
  </p:handoutMasterIdLst>
  <p:sldIdLst>
    <p:sldId id="303" r:id="rId2"/>
    <p:sldId id="310" r:id="rId3"/>
    <p:sldId id="309" r:id="rId4"/>
  </p:sldIdLst>
  <p:sldSz cx="9145588" cy="6859588"/>
  <p:notesSz cx="6735763" cy="9866313"/>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1" userDrawn="1">
          <p15:clr>
            <a:srgbClr val="A4A3A4"/>
          </p15:clr>
        </p15:guide>
        <p15:guide id="2" pos="2881" userDrawn="1">
          <p15:clr>
            <a:srgbClr val="A4A3A4"/>
          </p15:clr>
        </p15:guide>
        <p15:guide id="3" pos="30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3D7C"/>
    <a:srgbClr val="004388"/>
    <a:srgbClr val="E8E8F2"/>
    <a:srgbClr val="CBD7D6"/>
    <a:srgbClr val="5A6A6A"/>
    <a:srgbClr val="484848"/>
    <a:srgbClr val="FF6300"/>
    <a:srgbClr val="ACBCB8"/>
    <a:srgbClr val="A4BBC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97" autoAdjust="0"/>
    <p:restoredTop sz="84000" autoAdjust="0"/>
  </p:normalViewPr>
  <p:slideViewPr>
    <p:cSldViewPr>
      <p:cViewPr varScale="1">
        <p:scale>
          <a:sx n="110" d="100"/>
          <a:sy n="110" d="100"/>
        </p:scale>
        <p:origin x="1578" y="108"/>
      </p:cViewPr>
      <p:guideLst>
        <p:guide orient="horz" pos="2161"/>
        <p:guide pos="2881"/>
        <p:guide pos="300"/>
      </p:guideLst>
    </p:cSldViewPr>
  </p:slideViewPr>
  <p:notesTextViewPr>
    <p:cViewPr>
      <p:scale>
        <a:sx n="3" d="2"/>
        <a:sy n="3" d="2"/>
      </p:scale>
      <p:origin x="0" y="0"/>
    </p:cViewPr>
  </p:notesTextViewPr>
  <p:sorterViewPr>
    <p:cViewPr>
      <p:scale>
        <a:sx n="66" d="100"/>
        <a:sy n="66" d="100"/>
      </p:scale>
      <p:origin x="0" y="2652"/>
    </p:cViewPr>
  </p:sorterViewPr>
  <p:notesViewPr>
    <p:cSldViewPr>
      <p:cViewPr varScale="1">
        <p:scale>
          <a:sx n="66" d="100"/>
          <a:sy n="66" d="100"/>
        </p:scale>
        <p:origin x="0" y="0"/>
      </p:cViewPr>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0"/>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defTabSz="922508">
              <a:defRPr sz="1200">
                <a:latin typeface="Times" pitchFamily="18" charset="0"/>
              </a:defRPr>
            </a:lvl1pPr>
          </a:lstStyle>
          <a:p>
            <a:pPr>
              <a:defRPr/>
            </a:pPr>
            <a:endParaRPr lang="de-DE"/>
          </a:p>
        </p:txBody>
      </p:sp>
      <p:sp>
        <p:nvSpPr>
          <p:cNvPr id="6147" name="Rectangle 3"/>
          <p:cNvSpPr>
            <a:spLocks noGrp="1" noChangeArrowheads="1"/>
          </p:cNvSpPr>
          <p:nvPr>
            <p:ph type="dt" sz="quarter" idx="1"/>
          </p:nvPr>
        </p:nvSpPr>
        <p:spPr bwMode="auto">
          <a:xfrm>
            <a:off x="3817975" y="0"/>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algn="r" defTabSz="922508">
              <a:defRPr sz="1200">
                <a:latin typeface="Times" pitchFamily="18" charset="0"/>
              </a:defRPr>
            </a:lvl1pPr>
          </a:lstStyle>
          <a:p>
            <a:pPr>
              <a:defRPr/>
            </a:pPr>
            <a:endParaRPr lang="de-DE"/>
          </a:p>
        </p:txBody>
      </p:sp>
      <p:sp>
        <p:nvSpPr>
          <p:cNvPr id="6148" name="Rectangle 4"/>
          <p:cNvSpPr>
            <a:spLocks noGrp="1" noChangeArrowheads="1"/>
          </p:cNvSpPr>
          <p:nvPr>
            <p:ph type="ftr" sz="quarter" idx="2"/>
          </p:nvPr>
        </p:nvSpPr>
        <p:spPr bwMode="auto">
          <a:xfrm>
            <a:off x="1" y="9372135"/>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defTabSz="922508">
              <a:defRPr sz="1200">
                <a:latin typeface="Times" pitchFamily="18" charset="0"/>
              </a:defRPr>
            </a:lvl1pPr>
          </a:lstStyle>
          <a:p>
            <a:pPr>
              <a:defRPr/>
            </a:pPr>
            <a:endParaRPr lang="de-DE"/>
          </a:p>
        </p:txBody>
      </p:sp>
      <p:sp>
        <p:nvSpPr>
          <p:cNvPr id="6149" name="Rectangle 5"/>
          <p:cNvSpPr>
            <a:spLocks noGrp="1" noChangeArrowheads="1"/>
          </p:cNvSpPr>
          <p:nvPr>
            <p:ph type="sldNum" sz="quarter" idx="3"/>
          </p:nvPr>
        </p:nvSpPr>
        <p:spPr bwMode="auto">
          <a:xfrm>
            <a:off x="3817975" y="9372135"/>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algn="r" defTabSz="922508">
              <a:defRPr sz="1200">
                <a:latin typeface="Times" panose="02020603060405020304" pitchFamily="18" charset="0"/>
              </a:defRPr>
            </a:lvl1pPr>
          </a:lstStyle>
          <a:p>
            <a:fld id="{25C74BE0-5289-4A59-BE13-A5152D49D199}" type="slidenum">
              <a:rPr lang="de-DE"/>
              <a:pPr/>
              <a:t>‹Nr.›</a:t>
            </a:fld>
            <a:endParaRPr lang="de-DE"/>
          </a:p>
        </p:txBody>
      </p:sp>
    </p:spTree>
    <p:extLst>
      <p:ext uri="{BB962C8B-B14F-4D97-AF65-F5344CB8AC3E}">
        <p14:creationId xmlns:p14="http://schemas.microsoft.com/office/powerpoint/2010/main" val="14490444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defTabSz="922508">
              <a:defRPr sz="1200">
                <a:latin typeface="Times" pitchFamily="18" charset="0"/>
              </a:defRPr>
            </a:lvl1pPr>
          </a:lstStyle>
          <a:p>
            <a:pPr>
              <a:defRPr/>
            </a:pPr>
            <a:endParaRPr lang="de-DE"/>
          </a:p>
        </p:txBody>
      </p:sp>
      <p:sp>
        <p:nvSpPr>
          <p:cNvPr id="8195" name="Rectangle 3"/>
          <p:cNvSpPr>
            <a:spLocks noGrp="1" noChangeArrowheads="1"/>
          </p:cNvSpPr>
          <p:nvPr>
            <p:ph type="dt" idx="1"/>
          </p:nvPr>
        </p:nvSpPr>
        <p:spPr bwMode="auto">
          <a:xfrm>
            <a:off x="3817975" y="0"/>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lvl1pPr algn="r" defTabSz="922508">
              <a:defRPr sz="1200">
                <a:latin typeface="Times" pitchFamily="18" charset="0"/>
              </a:defRPr>
            </a:lvl1pPr>
          </a:lstStyle>
          <a:p>
            <a:pPr>
              <a:defRPr/>
            </a:pPr>
            <a:endParaRPr lang="de-DE"/>
          </a:p>
        </p:txBody>
      </p:sp>
      <p:sp>
        <p:nvSpPr>
          <p:cNvPr id="30724" name="Rectangle 4"/>
          <p:cNvSpPr>
            <a:spLocks noGrp="1" noRot="1" noChangeAspect="1" noChangeArrowheads="1" noTextEdit="1"/>
          </p:cNvSpPr>
          <p:nvPr>
            <p:ph type="sldImg" idx="2"/>
          </p:nvPr>
        </p:nvSpPr>
        <p:spPr bwMode="auto">
          <a:xfrm>
            <a:off x="903288" y="739775"/>
            <a:ext cx="4932362" cy="37004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898624" y="4686068"/>
            <a:ext cx="5015095" cy="44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t" anchorCtr="0" compatLnSpc="1">
            <a:prstTxWarp prst="textNoShape">
              <a:avLst/>
            </a:prstTxWarp>
          </a:bodyPr>
          <a:lstStyle/>
          <a:p>
            <a:pPr lvl="0"/>
            <a:r>
              <a:rPr lang="de-DE" noProof="0" smtClean="0"/>
              <a:t>Klicken Sie, um die Textformatierung des Masters zu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8198" name="Rectangle 6"/>
          <p:cNvSpPr>
            <a:spLocks noGrp="1" noChangeArrowheads="1"/>
          </p:cNvSpPr>
          <p:nvPr>
            <p:ph type="ftr" sz="quarter" idx="4"/>
          </p:nvPr>
        </p:nvSpPr>
        <p:spPr bwMode="auto">
          <a:xfrm>
            <a:off x="1" y="9372135"/>
            <a:ext cx="2917789"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defTabSz="922508">
              <a:defRPr sz="1100">
                <a:latin typeface="Arial" charset="0"/>
              </a:defRPr>
            </a:lvl1pPr>
          </a:lstStyle>
          <a:p>
            <a:pPr>
              <a:defRPr/>
            </a:pPr>
            <a:endParaRPr lang="de-DE"/>
          </a:p>
        </p:txBody>
      </p:sp>
      <p:sp>
        <p:nvSpPr>
          <p:cNvPr id="8199" name="Rectangle 7"/>
          <p:cNvSpPr>
            <a:spLocks noGrp="1" noChangeArrowheads="1"/>
          </p:cNvSpPr>
          <p:nvPr>
            <p:ph type="sldNum" sz="quarter" idx="5"/>
          </p:nvPr>
        </p:nvSpPr>
        <p:spPr bwMode="auto">
          <a:xfrm>
            <a:off x="3817975" y="9372135"/>
            <a:ext cx="2917788" cy="494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79" tIns="46089" rIns="92179" bIns="46089" numCol="1" anchor="b" anchorCtr="0" compatLnSpc="1">
            <a:prstTxWarp prst="textNoShape">
              <a:avLst/>
            </a:prstTxWarp>
          </a:bodyPr>
          <a:lstStyle>
            <a:lvl1pPr algn="r" defTabSz="922508">
              <a:defRPr sz="1100"/>
            </a:lvl1pPr>
          </a:lstStyle>
          <a:p>
            <a:fld id="{56F11087-0B28-4048-84AA-7BB7E55CB460}" type="slidenum">
              <a:rPr lang="de-DE"/>
              <a:pPr/>
              <a:t>‹Nr.›</a:t>
            </a:fld>
            <a:endParaRPr lang="de-DE"/>
          </a:p>
        </p:txBody>
      </p:sp>
    </p:spTree>
    <p:extLst>
      <p:ext uri="{BB962C8B-B14F-4D97-AF65-F5344CB8AC3E}">
        <p14:creationId xmlns:p14="http://schemas.microsoft.com/office/powerpoint/2010/main" val="7452217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charset="0"/>
        <a:ea typeface="+mn-ea"/>
        <a:cs typeface="+mn-cs"/>
      </a:defRPr>
    </a:lvl1pPr>
    <a:lvl2pPr marL="457200" algn="l" rtl="0" eaLnBrk="0" fontAlgn="base" hangingPunct="0">
      <a:spcBef>
        <a:spcPct val="30000"/>
      </a:spcBef>
      <a:spcAft>
        <a:spcPct val="0"/>
      </a:spcAft>
      <a:defRPr sz="1100" kern="1200">
        <a:solidFill>
          <a:schemeClr val="tx1"/>
        </a:solidFill>
        <a:latin typeface="Arial" charset="0"/>
        <a:ea typeface="+mn-ea"/>
        <a:cs typeface="+mn-cs"/>
      </a:defRPr>
    </a:lvl2pPr>
    <a:lvl3pPr marL="914400" algn="l" rtl="0" eaLnBrk="0" fontAlgn="base" hangingPunct="0">
      <a:spcBef>
        <a:spcPct val="30000"/>
      </a:spcBef>
      <a:spcAft>
        <a:spcPct val="0"/>
      </a:spcAft>
      <a:defRPr sz="1100" kern="1200">
        <a:solidFill>
          <a:schemeClr val="tx1"/>
        </a:solidFill>
        <a:latin typeface="Arial" charset="0"/>
        <a:ea typeface="+mn-ea"/>
        <a:cs typeface="+mn-cs"/>
      </a:defRPr>
    </a:lvl3pPr>
    <a:lvl4pPr marL="1371600" algn="l" rtl="0" eaLnBrk="0" fontAlgn="base" hangingPunct="0">
      <a:spcBef>
        <a:spcPct val="30000"/>
      </a:spcBef>
      <a:spcAft>
        <a:spcPct val="0"/>
      </a:spcAft>
      <a:defRPr sz="1100" kern="1200">
        <a:solidFill>
          <a:schemeClr val="tx1"/>
        </a:solidFill>
        <a:latin typeface="Arial" charset="0"/>
        <a:ea typeface="+mn-ea"/>
        <a:cs typeface="+mn-cs"/>
      </a:defRPr>
    </a:lvl4pPr>
    <a:lvl5pPr marL="1828800" algn="l" rtl="0" eaLnBrk="0" fontAlgn="base" hangingPunct="0">
      <a:spcBef>
        <a:spcPct val="30000"/>
      </a:spcBef>
      <a:spcAft>
        <a:spcPct val="0"/>
      </a:spcAft>
      <a:defRPr sz="11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defTabSz="922508">
              <a:defRPr>
                <a:solidFill>
                  <a:schemeClr val="tx1"/>
                </a:solidFill>
                <a:latin typeface="Arial" panose="020B0604020202020204" pitchFamily="34" charset="0"/>
              </a:defRPr>
            </a:lvl1pPr>
            <a:lvl2pPr marL="732994" indent="-281921" defTabSz="922508">
              <a:defRPr>
                <a:solidFill>
                  <a:schemeClr val="tx1"/>
                </a:solidFill>
                <a:latin typeface="Arial" panose="020B0604020202020204" pitchFamily="34" charset="0"/>
              </a:defRPr>
            </a:lvl2pPr>
            <a:lvl3pPr marL="1127684" indent="-225537" defTabSz="922508">
              <a:defRPr>
                <a:solidFill>
                  <a:schemeClr val="tx1"/>
                </a:solidFill>
                <a:latin typeface="Arial" panose="020B0604020202020204" pitchFamily="34" charset="0"/>
              </a:defRPr>
            </a:lvl3pPr>
            <a:lvl4pPr marL="1578757" indent="-225537" defTabSz="922508">
              <a:defRPr>
                <a:solidFill>
                  <a:schemeClr val="tx1"/>
                </a:solidFill>
                <a:latin typeface="Arial" panose="020B0604020202020204" pitchFamily="34" charset="0"/>
              </a:defRPr>
            </a:lvl4pPr>
            <a:lvl5pPr marL="2029831" indent="-225537" defTabSz="922508">
              <a:defRPr>
                <a:solidFill>
                  <a:schemeClr val="tx1"/>
                </a:solidFill>
                <a:latin typeface="Arial" panose="020B0604020202020204" pitchFamily="34" charset="0"/>
              </a:defRPr>
            </a:lvl5pPr>
            <a:lvl6pPr marL="2480904" indent="-225537" defTabSz="922508" eaLnBrk="0" fontAlgn="base" hangingPunct="0">
              <a:spcBef>
                <a:spcPct val="0"/>
              </a:spcBef>
              <a:spcAft>
                <a:spcPct val="0"/>
              </a:spcAft>
              <a:defRPr>
                <a:solidFill>
                  <a:schemeClr val="tx1"/>
                </a:solidFill>
                <a:latin typeface="Arial" panose="020B0604020202020204" pitchFamily="34" charset="0"/>
              </a:defRPr>
            </a:lvl6pPr>
            <a:lvl7pPr marL="2931978" indent="-225537" defTabSz="922508" eaLnBrk="0" fontAlgn="base" hangingPunct="0">
              <a:spcBef>
                <a:spcPct val="0"/>
              </a:spcBef>
              <a:spcAft>
                <a:spcPct val="0"/>
              </a:spcAft>
              <a:defRPr>
                <a:solidFill>
                  <a:schemeClr val="tx1"/>
                </a:solidFill>
                <a:latin typeface="Arial" panose="020B0604020202020204" pitchFamily="34" charset="0"/>
              </a:defRPr>
            </a:lvl7pPr>
            <a:lvl8pPr marL="3383051" indent="-225537" defTabSz="922508" eaLnBrk="0" fontAlgn="base" hangingPunct="0">
              <a:spcBef>
                <a:spcPct val="0"/>
              </a:spcBef>
              <a:spcAft>
                <a:spcPct val="0"/>
              </a:spcAft>
              <a:defRPr>
                <a:solidFill>
                  <a:schemeClr val="tx1"/>
                </a:solidFill>
                <a:latin typeface="Arial" panose="020B0604020202020204" pitchFamily="34" charset="0"/>
              </a:defRPr>
            </a:lvl8pPr>
            <a:lvl9pPr marL="3834125" indent="-225537" defTabSz="922508" eaLnBrk="0" fontAlgn="base" hangingPunct="0">
              <a:spcBef>
                <a:spcPct val="0"/>
              </a:spcBef>
              <a:spcAft>
                <a:spcPct val="0"/>
              </a:spcAft>
              <a:defRPr>
                <a:solidFill>
                  <a:schemeClr val="tx1"/>
                </a:solidFill>
                <a:latin typeface="Arial" panose="020B0604020202020204" pitchFamily="34" charset="0"/>
              </a:defRPr>
            </a:lvl9pPr>
          </a:lstStyle>
          <a:p>
            <a:fld id="{DDFB7698-FD3F-42E7-B9C3-C4E186A9741D}" type="slidenum">
              <a:rPr lang="de-DE"/>
              <a:pPr/>
              <a:t>1</a:t>
            </a:fld>
            <a:endParaRPr lang="de-DE"/>
          </a:p>
        </p:txBody>
      </p:sp>
      <p:sp>
        <p:nvSpPr>
          <p:cNvPr id="31747" name="Rectangle 2"/>
          <p:cNvSpPr>
            <a:spLocks noGrp="1" noRot="1" noChangeAspect="1" noChangeArrowheads="1" noTextEdit="1"/>
          </p:cNvSpPr>
          <p:nvPr>
            <p:ph type="sldImg"/>
          </p:nvPr>
        </p:nvSpPr>
        <p:spPr>
          <a:xfrm>
            <a:off x="903288" y="739775"/>
            <a:ext cx="4932362" cy="3700463"/>
          </a:xfrm>
          <a:ln/>
        </p:spPr>
      </p:sp>
      <p:sp>
        <p:nvSpPr>
          <p:cNvPr id="31748" name="Rectangle 3"/>
          <p:cNvSpPr>
            <a:spLocks noGrp="1" noChangeArrowheads="1"/>
          </p:cNvSpPr>
          <p:nvPr>
            <p:ph type="body" idx="1"/>
          </p:nvPr>
        </p:nvSpPr>
        <p:spPr>
          <a:noFill/>
        </p:spPr>
        <p:txBody>
          <a:bodyPr/>
          <a:lstStyle/>
          <a:p>
            <a:pPr eaLnBrk="1" hangingPunct="1"/>
            <a:endParaRPr lang="de-DE" dirty="0" smtClean="0">
              <a:latin typeface="Arial" panose="020B0604020202020204" pitchFamily="34" charset="0"/>
            </a:endParaRPr>
          </a:p>
        </p:txBody>
      </p:sp>
    </p:spTree>
    <p:extLst>
      <p:ext uri="{BB962C8B-B14F-4D97-AF65-F5344CB8AC3E}">
        <p14:creationId xmlns:p14="http://schemas.microsoft.com/office/powerpoint/2010/main" val="1283870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100" b="1" kern="1200" dirty="0" smtClean="0">
                <a:solidFill>
                  <a:schemeClr val="tx1"/>
                </a:solidFill>
                <a:effectLst/>
                <a:latin typeface="Arial" charset="0"/>
                <a:ea typeface="+mn-ea"/>
                <a:cs typeface="+mn-cs"/>
              </a:rPr>
              <a:t>Datenschutz</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Der Begriff des Datenschutzes beschreibt den rechtlichen Schutz persönlicher Daten.</a:t>
            </a: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Persönliche Daten dürfen nur erhoben, verarbeitet, genutzt werden, wenn eine gesetzliche Vorschrift</a:t>
            </a:r>
            <a:r>
              <a:rPr lang="de-DE" sz="1100" kern="1200" baseline="0" dirty="0" smtClean="0">
                <a:solidFill>
                  <a:schemeClr val="tx1"/>
                </a:solidFill>
                <a:effectLst/>
                <a:latin typeface="Arial" charset="0"/>
                <a:ea typeface="+mn-ea"/>
                <a:cs typeface="+mn-cs"/>
              </a:rPr>
              <a:t> dies erlaubt oder wenn die oder der Betroffene einwilligt.</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Regelungen dazu ergeben sich aus Gesetzen, Verordnungen und der Rechtsprechung. </a:t>
            </a: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Diese rechtlichen Rahmenbedingungen sollen nicht nur den Schutz der persönlichen Informationen an sich bezwecken, sondern dienen der einzelnen Bürgerin bzw. dem einzelnen Bürger vor allem zum Schutz seiner Privatsphäre. </a:t>
            </a: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Regelungen sollen sicherstellen, dass Bürgerinnen und Bürger frei darüber bestimmen können, wann und an wen die persönlichen Informationen preisgegeben und wie diese Informationen verwendet werden.</a:t>
            </a:r>
          </a:p>
          <a:p>
            <a:endParaRPr lang="de-DE" sz="1100" b="1" kern="1200" dirty="0" smtClean="0">
              <a:solidFill>
                <a:schemeClr val="tx1"/>
              </a:solidFill>
              <a:effectLst/>
              <a:latin typeface="Arial" charset="0"/>
              <a:ea typeface="+mn-ea"/>
              <a:cs typeface="+mn-cs"/>
            </a:endParaRPr>
          </a:p>
          <a:p>
            <a:r>
              <a:rPr lang="de-DE" sz="1100" b="1" kern="1200" dirty="0" smtClean="0">
                <a:solidFill>
                  <a:schemeClr val="tx1"/>
                </a:solidFill>
                <a:effectLst/>
                <a:latin typeface="Arial" charset="0"/>
                <a:ea typeface="+mn-ea"/>
                <a:cs typeface="+mn-cs"/>
              </a:rPr>
              <a:t>Informationelle Selbstbestimmung</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Informationell selbstbestimmt ist eine Person, wenn sie selbst über die Preisgabe und Verwendung ihrer personenbezogenen Daten bestimmen kann. </a:t>
            </a: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Die informationelle Selbstbestimmung ist ein Grundrecht. Personen, die sich in ihrer informationellen Selbstbestimmung beeinträchtigt sehen, weil ihre personenbezogenen Daten von anderen unzulässig preisgegeben oder verwendet werden, können sich vor Gericht gegen solche Verletzungshandlungen wehren. </a:t>
            </a: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Zugleich muss der Staat in seinem Handeln, beispielsweise bei Erlass eines Gesetzes, das informationelle Selbstbestimmungsrecht seiner Bürgerinnen und Bürger beachten.</a:t>
            </a:r>
          </a:p>
          <a:p>
            <a:endParaRPr lang="de-DE" sz="1100" b="1" kern="1200" dirty="0" smtClean="0">
              <a:solidFill>
                <a:schemeClr val="tx1"/>
              </a:solidFill>
              <a:effectLst/>
              <a:latin typeface="Arial" charset="0"/>
              <a:ea typeface="+mn-ea"/>
              <a:cs typeface="+mn-cs"/>
            </a:endParaRPr>
          </a:p>
          <a:p>
            <a:r>
              <a:rPr lang="de-DE" sz="1100" b="1" kern="1200" dirty="0" smtClean="0">
                <a:solidFill>
                  <a:schemeClr val="tx1"/>
                </a:solidFill>
                <a:effectLst/>
                <a:latin typeface="Arial" charset="0"/>
                <a:ea typeface="+mn-ea"/>
                <a:cs typeface="+mn-cs"/>
              </a:rPr>
              <a:t>Personenbezogene Daten</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Geschützt</a:t>
            </a:r>
            <a:r>
              <a:rPr lang="de-DE" sz="1100" b="1" kern="1200" dirty="0" smtClean="0">
                <a:solidFill>
                  <a:schemeClr val="tx1"/>
                </a:solidFill>
                <a:effectLst/>
                <a:latin typeface="Arial" charset="0"/>
                <a:ea typeface="+mn-ea"/>
                <a:cs typeface="+mn-cs"/>
              </a:rPr>
              <a:t> </a:t>
            </a:r>
            <a:r>
              <a:rPr lang="de-DE" sz="1100" kern="1200" dirty="0" smtClean="0">
                <a:solidFill>
                  <a:schemeClr val="tx1"/>
                </a:solidFill>
                <a:effectLst/>
                <a:latin typeface="Arial" charset="0"/>
                <a:ea typeface="+mn-ea"/>
                <a:cs typeface="+mn-cs"/>
              </a:rPr>
              <a:t>werden sog. „personenbezogene Daten“, d.h. Daten, die einen konkreten Bezug zu einer Person zulassen. </a:t>
            </a: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Personenbezogene Daten sind Einzelangaben</a:t>
            </a:r>
            <a:r>
              <a:rPr lang="de-DE" sz="1100" kern="1200" baseline="0" dirty="0" smtClean="0">
                <a:solidFill>
                  <a:schemeClr val="tx1"/>
                </a:solidFill>
                <a:effectLst/>
                <a:latin typeface="Arial" charset="0"/>
                <a:ea typeface="+mn-ea"/>
                <a:cs typeface="+mn-cs"/>
              </a:rPr>
              <a:t> über persönliche und sachliche Verhältnisse. Dazu zählen </a:t>
            </a:r>
            <a:r>
              <a:rPr lang="de-DE" sz="1100" kern="1200" dirty="0" smtClean="0">
                <a:solidFill>
                  <a:schemeClr val="tx1"/>
                </a:solidFill>
                <a:effectLst/>
                <a:latin typeface="Arial" charset="0"/>
                <a:ea typeface="+mn-ea"/>
                <a:cs typeface="+mn-cs"/>
              </a:rPr>
              <a:t>unter anderem: Name, Geburtsdatum, Anschrift, Telefonnummern oder Kontoauszüge. </a:t>
            </a: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Personenbezogene Daten müssen unabhängig von der Art ihrer Speicherung (analog oder digital) geschützt werden. </a:t>
            </a:r>
          </a:p>
          <a:p>
            <a:endParaRPr lang="de-DE" sz="1100" b="1" kern="1200" dirty="0" smtClean="0">
              <a:solidFill>
                <a:schemeClr val="tx1"/>
              </a:solidFill>
              <a:effectLst/>
              <a:latin typeface="Arial" charset="0"/>
              <a:ea typeface="+mn-ea"/>
              <a:cs typeface="+mn-cs"/>
            </a:endParaRPr>
          </a:p>
          <a:p>
            <a:r>
              <a:rPr lang="de-DE" sz="1100" b="1" kern="1200" dirty="0" smtClean="0">
                <a:solidFill>
                  <a:schemeClr val="tx1"/>
                </a:solidFill>
                <a:effectLst/>
                <a:latin typeface="Arial" charset="0"/>
                <a:ea typeface="+mn-ea"/>
                <a:cs typeface="+mn-cs"/>
              </a:rPr>
              <a:t>(Datenschutzrechtliche) Einwilligung</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Die Erhebung, Verarbeitung und Nutzung personenbezogener Daten ist nur zulässig, wenn dies gesetzlich erlaubt ist oder die oder der Betroffene eingewilligt hat. </a:t>
            </a: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Eine Einwilligungserklärung kann standardisiert sein, sie muss allerdings freiwillig abgegeben werden. </a:t>
            </a: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Zudem ist die oder der Betroffene über den Zweck der Datenerhebung, -verarbeitung und -nutzung, eine geplante Weitergabe der Daten an andere Unternehmen, die Möglichkeit nicht einwilligen zu müssen und die jederzeitige Widerrufsoption zu informieren. </a:t>
            </a:r>
          </a:p>
          <a:p>
            <a:endParaRPr lang="de-DE" sz="1100" b="1" kern="1200" dirty="0" smtClean="0">
              <a:solidFill>
                <a:schemeClr val="tx1"/>
              </a:solidFill>
              <a:effectLst/>
              <a:latin typeface="Arial" charset="0"/>
              <a:ea typeface="+mn-ea"/>
              <a:cs typeface="+mn-cs"/>
            </a:endParaRPr>
          </a:p>
          <a:p>
            <a:r>
              <a:rPr lang="de-DE" sz="1100" b="1" kern="1200" dirty="0" smtClean="0">
                <a:solidFill>
                  <a:schemeClr val="tx1"/>
                </a:solidFill>
                <a:effectLst/>
                <a:latin typeface="Arial" charset="0"/>
                <a:ea typeface="+mn-ea"/>
                <a:cs typeface="+mn-cs"/>
              </a:rPr>
              <a:t>Datensicherheit (auch IT-Sicherheit genannt)</a:t>
            </a:r>
            <a:endParaRPr lang="de-DE"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Während der Datenschutz sich vorrangig auf die rechtlichen Aspekte bezieht, meint die Datensicherheit regelmäßig alle technischen oder organisatorischen Maßnahmen, die dazu dienen, Daten vor dem Verfälschen, einem unbefugten Zugriff, Diebstahl oder einem (unfreiwilligen) Löschen zu schützen.</a:t>
            </a: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Ziel der Datensicherheit ist es also, dass bestehende Daten nicht beschädigt oder missbraucht werden (z. B. dass die Daten unverändert bleiben und ausschließlich für autorisierte Personen zugänglich sind). </a:t>
            </a:r>
          </a:p>
          <a:p>
            <a:pPr marL="171450" lvl="0" indent="-171450">
              <a:buFont typeface="Arial" panose="020B0604020202020204" pitchFamily="34" charset="0"/>
              <a:buChar char="•"/>
            </a:pPr>
            <a:r>
              <a:rPr lang="de-DE" sz="1100" kern="1200" dirty="0" smtClean="0">
                <a:solidFill>
                  <a:schemeClr val="tx1"/>
                </a:solidFill>
                <a:effectLst/>
                <a:latin typeface="Arial" charset="0"/>
                <a:ea typeface="+mn-ea"/>
                <a:cs typeface="+mn-cs"/>
              </a:rPr>
              <a:t>Maßnahmen der Datensicherheit umfassen z. B. Firewalls, Virenprogramme, Backup-Software, Protokollprogramme oder E-Mail-Verschlüsselungsprogramme, aber auch den Gebrauch von verschließbaren Aktenschränken.</a:t>
            </a:r>
          </a:p>
          <a:p>
            <a:pPr marL="171450" lvl="0" indent="-171450">
              <a:buFont typeface="Arial" panose="020B0604020202020204" pitchFamily="34" charset="0"/>
              <a:buChar char="•"/>
            </a:pPr>
            <a:endParaRPr lang="de-DE" sz="1100" kern="1200" dirty="0" smtClean="0">
              <a:solidFill>
                <a:schemeClr val="tx1"/>
              </a:solidFill>
              <a:effectLst/>
              <a:latin typeface="Arial" charset="0"/>
              <a:ea typeface="+mn-ea"/>
              <a:cs typeface="+mn-cs"/>
            </a:endParaRPr>
          </a:p>
        </p:txBody>
      </p:sp>
      <p:sp>
        <p:nvSpPr>
          <p:cNvPr id="4" name="Foliennummernplatzhalter 3"/>
          <p:cNvSpPr>
            <a:spLocks noGrp="1"/>
          </p:cNvSpPr>
          <p:nvPr>
            <p:ph type="sldNum" sz="quarter" idx="10"/>
          </p:nvPr>
        </p:nvSpPr>
        <p:spPr/>
        <p:txBody>
          <a:bodyPr/>
          <a:lstStyle/>
          <a:p>
            <a:fld id="{56F11087-0B28-4048-84AA-7BB7E55CB460}" type="slidenum">
              <a:rPr lang="de-DE" smtClean="0"/>
              <a:pPr/>
              <a:t>2</a:t>
            </a:fld>
            <a:endParaRPr lang="de-DE"/>
          </a:p>
        </p:txBody>
      </p:sp>
    </p:spTree>
    <p:extLst>
      <p:ext uri="{BB962C8B-B14F-4D97-AF65-F5344CB8AC3E}">
        <p14:creationId xmlns:p14="http://schemas.microsoft.com/office/powerpoint/2010/main" val="12017175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echteck 1"/>
          <p:cNvSpPr/>
          <p:nvPr userDrawn="1"/>
        </p:nvSpPr>
        <p:spPr bwMode="auto">
          <a:xfrm>
            <a:off x="0" y="1"/>
            <a:ext cx="9145588" cy="6175099"/>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873104"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charset="0"/>
            </a:endParaRPr>
          </a:p>
        </p:txBody>
      </p:sp>
      <p:sp>
        <p:nvSpPr>
          <p:cNvPr id="3" name="Rechteck 2"/>
          <p:cNvSpPr/>
          <p:nvPr userDrawn="1"/>
        </p:nvSpPr>
        <p:spPr bwMode="auto">
          <a:xfrm>
            <a:off x="0" y="5667376"/>
            <a:ext cx="9145588" cy="867763"/>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873125" rtl="0" eaLnBrk="0" fontAlgn="base" latinLnBrk="0" hangingPunct="0">
              <a:lnSpc>
                <a:spcPct val="100000"/>
              </a:lnSpc>
              <a:spcBef>
                <a:spcPct val="0"/>
              </a:spcBef>
              <a:spcAft>
                <a:spcPct val="0"/>
              </a:spcAft>
              <a:buClrTx/>
              <a:buSzTx/>
              <a:buFontTx/>
              <a:buNone/>
              <a:tabLst/>
            </a:pPr>
            <a:endParaRPr kumimoji="0" lang="de-DE" sz="1800" b="0" i="0" u="none" strike="noStrike" cap="none" normalizeH="0" baseline="0" smtClean="0">
              <a:ln>
                <a:noFill/>
              </a:ln>
              <a:solidFill>
                <a:schemeClr val="tx1"/>
              </a:solidFill>
              <a:effectLst/>
              <a:latin typeface="Arial" charset="0"/>
            </a:endParaRPr>
          </a:p>
        </p:txBody>
      </p:sp>
      <p:sp>
        <p:nvSpPr>
          <p:cNvPr id="1138692" name="Rectangle 4"/>
          <p:cNvSpPr>
            <a:spLocks noGrp="1" noChangeArrowheads="1"/>
          </p:cNvSpPr>
          <p:nvPr>
            <p:ph type="ctrTitle" sz="quarter"/>
          </p:nvPr>
        </p:nvSpPr>
        <p:spPr>
          <a:xfrm>
            <a:off x="444500" y="5950074"/>
            <a:ext cx="6307138" cy="619324"/>
          </a:xfrm>
        </p:spPr>
        <p:txBody>
          <a:bodyPr lIns="0" tIns="0" rIns="0" bIns="0" anchor="t"/>
          <a:lstStyle>
            <a:lvl1pPr>
              <a:lnSpc>
                <a:spcPts val="3200"/>
              </a:lnSpc>
              <a:defRPr sz="2800"/>
            </a:lvl1pPr>
          </a:lstStyle>
          <a:p>
            <a:pPr lvl="0"/>
            <a:r>
              <a:rPr lang="de-DE" noProof="0" dirty="0" smtClean="0"/>
              <a:t>Mastertitelformat bearbeiten</a:t>
            </a:r>
          </a:p>
        </p:txBody>
      </p:sp>
      <p:pic>
        <p:nvPicPr>
          <p:cNvPr id="10" name="Grafik 9"/>
          <p:cNvPicPr>
            <a:picLocks noChangeAspect="1"/>
          </p:cNvPicPr>
          <p:nvPr userDrawn="1"/>
        </p:nvPicPr>
        <p:blipFill>
          <a:blip r:embed="rId3"/>
          <a:stretch>
            <a:fillRect/>
          </a:stretch>
        </p:blipFill>
        <p:spPr>
          <a:xfrm>
            <a:off x="7138079" y="5860064"/>
            <a:ext cx="1688174" cy="512379"/>
          </a:xfrm>
          <a:prstGeom prst="rect">
            <a:avLst/>
          </a:prstGeom>
        </p:spPr>
      </p:pic>
    </p:spTree>
    <p:extLst>
      <p:ext uri="{BB962C8B-B14F-4D97-AF65-F5344CB8AC3E}">
        <p14:creationId xmlns:p14="http://schemas.microsoft.com/office/powerpoint/2010/main" val="137351220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EEFF5075-79E7-46F6-B89E-C3C3FA0AD7F4}" type="slidenum">
              <a:rPr lang="de-DE"/>
              <a:pPr/>
              <a:t>‹Nr.›</a:t>
            </a:fld>
            <a:endParaRPr lang="de-DE"/>
          </a:p>
        </p:txBody>
      </p:sp>
    </p:spTree>
    <p:extLst>
      <p:ext uri="{BB962C8B-B14F-4D97-AF65-F5344CB8AC3E}">
        <p14:creationId xmlns:p14="http://schemas.microsoft.com/office/powerpoint/2010/main" val="1812081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1" y="273051"/>
            <a:ext cx="5113337" cy="58547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2650"/>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de-DE" smtClean="0"/>
              <a:t>Textmasterformat bearbeiten</a:t>
            </a:r>
          </a:p>
        </p:txBody>
      </p:sp>
      <p:sp>
        <p:nvSpPr>
          <p:cNvPr id="5"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25CA0AE7-A23D-4992-99B4-0B732257B8FC}" type="slidenum">
              <a:rPr lang="de-DE"/>
              <a:pPr/>
              <a:t>‹Nr.›</a:t>
            </a:fld>
            <a:endParaRPr lang="de-DE"/>
          </a:p>
        </p:txBody>
      </p:sp>
    </p:spTree>
    <p:extLst>
      <p:ext uri="{BB962C8B-B14F-4D97-AF65-F5344CB8AC3E}">
        <p14:creationId xmlns:p14="http://schemas.microsoft.com/office/powerpoint/2010/main" val="1062461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2188"/>
            <a:ext cx="5487986" cy="566737"/>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7986" cy="4116388"/>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de-DE" noProof="0" smtClean="0"/>
          </a:p>
        </p:txBody>
      </p:sp>
      <p:sp>
        <p:nvSpPr>
          <p:cNvPr id="4" name="Textplatzhalter 3"/>
          <p:cNvSpPr>
            <a:spLocks noGrp="1"/>
          </p:cNvSpPr>
          <p:nvPr>
            <p:ph type="body" sz="half" idx="2"/>
          </p:nvPr>
        </p:nvSpPr>
        <p:spPr>
          <a:xfrm>
            <a:off x="1792288" y="5368926"/>
            <a:ext cx="5487986" cy="8048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de-DE" smtClean="0"/>
              <a:t>Textmasterformat bearbeiten</a:t>
            </a:r>
          </a:p>
        </p:txBody>
      </p:sp>
      <p:sp>
        <p:nvSpPr>
          <p:cNvPr id="5"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EC9C7C83-9C1F-4361-85FF-74434A82D97A}" type="slidenum">
              <a:rPr lang="de-DE"/>
              <a:pPr/>
              <a:t>‹Nr.›</a:t>
            </a:fld>
            <a:endParaRPr lang="de-DE"/>
          </a:p>
        </p:txBody>
      </p:sp>
    </p:spTree>
    <p:extLst>
      <p:ext uri="{BB962C8B-B14F-4D97-AF65-F5344CB8AC3E}">
        <p14:creationId xmlns:p14="http://schemas.microsoft.com/office/powerpoint/2010/main" val="1992778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FEB59AAB-1B9B-4A0D-9BEF-93BA71F0F425}" type="slidenum">
              <a:rPr lang="de-DE"/>
              <a:pPr/>
              <a:t>‹Nr.›</a:t>
            </a:fld>
            <a:endParaRPr lang="de-DE"/>
          </a:p>
        </p:txBody>
      </p:sp>
    </p:spTree>
    <p:extLst>
      <p:ext uri="{BB962C8B-B14F-4D97-AF65-F5344CB8AC3E}">
        <p14:creationId xmlns:p14="http://schemas.microsoft.com/office/powerpoint/2010/main" val="1032288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99250" y="323851"/>
            <a:ext cx="2103438" cy="56261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387351" y="323851"/>
            <a:ext cx="6159499" cy="5626100"/>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C548495B-27F7-48B1-9BA9-FA5415843C3E}" type="slidenum">
              <a:rPr lang="de-DE"/>
              <a:pPr/>
              <a:t>‹Nr.›</a:t>
            </a:fld>
            <a:endParaRPr lang="de-DE"/>
          </a:p>
        </p:txBody>
      </p:sp>
    </p:spTree>
    <p:extLst>
      <p:ext uri="{BB962C8B-B14F-4D97-AF65-F5344CB8AC3E}">
        <p14:creationId xmlns:p14="http://schemas.microsoft.com/office/powerpoint/2010/main" val="1195740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fel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0"/>
          <p:cNvSpPr txBox="1">
            <a:spLocks noChangeArrowheads="1"/>
          </p:cNvSpPr>
          <p:nvPr userDrawn="1"/>
        </p:nvSpPr>
        <p:spPr bwMode="auto">
          <a:xfrm>
            <a:off x="387350" y="6161631"/>
            <a:ext cx="2565264"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de-DE" dirty="0" smtClean="0"/>
              <a:t>Seite </a:t>
            </a:r>
            <a:fld id="{B5447626-1553-4A18-BC71-2D7C38194047}" type="slidenum">
              <a:rPr lang="de-DE" smtClean="0"/>
              <a:pPr marL="0" marR="0" indent="0" algn="l" defTabSz="914400" rtl="0" eaLnBrk="0" fontAlgn="base" latinLnBrk="0" hangingPunct="0">
                <a:lnSpc>
                  <a:spcPct val="100000"/>
                </a:lnSpc>
                <a:spcBef>
                  <a:spcPct val="0"/>
                </a:spcBef>
                <a:spcAft>
                  <a:spcPct val="0"/>
                </a:spcAft>
                <a:buClrTx/>
                <a:buSzTx/>
                <a:buFontTx/>
                <a:buNone/>
                <a:tabLst/>
                <a:defRPr/>
              </a:pPr>
              <a:t>‹Nr.›</a:t>
            </a:fld>
            <a:r>
              <a:rPr lang="de-DE" dirty="0" smtClean="0"/>
              <a:t> | </a:t>
            </a:r>
            <a:r>
              <a:rPr lang="de-DE" sz="800" b="0" i="0" u="none" strike="noStrike" kern="1200" baseline="0" dirty="0" smtClean="0">
                <a:solidFill>
                  <a:schemeClr val="tx1"/>
                </a:solidFill>
                <a:latin typeface="Arial" panose="020B0604020202020204" pitchFamily="34" charset="0"/>
                <a:ea typeface="+mn-ea"/>
                <a:cs typeface="+mn-cs"/>
              </a:rPr>
              <a:t>Stiftung Medienpädagogik Bayern</a:t>
            </a:r>
            <a:endParaRPr lang="de-DE" dirty="0"/>
          </a:p>
        </p:txBody>
      </p:sp>
      <p:sp>
        <p:nvSpPr>
          <p:cNvPr id="4" name="Textplatzhalter 2"/>
          <p:cNvSpPr>
            <a:spLocks noGrp="1"/>
          </p:cNvSpPr>
          <p:nvPr>
            <p:ph type="body" idx="10"/>
          </p:nvPr>
        </p:nvSpPr>
        <p:spPr>
          <a:xfrm>
            <a:off x="387350" y="189434"/>
            <a:ext cx="3625456" cy="393630"/>
          </a:xfrm>
        </p:spPr>
        <p:txBody>
          <a:bodyPr anchor="b"/>
          <a:lstStyle>
            <a:lvl1pPr marL="0" indent="0">
              <a:buNone/>
              <a:defRPr sz="14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de-DE" dirty="0" smtClean="0"/>
              <a:t>Textmasterformat bearbeiten</a:t>
            </a:r>
          </a:p>
        </p:txBody>
      </p:sp>
    </p:spTree>
    <p:extLst>
      <p:ext uri="{BB962C8B-B14F-4D97-AF65-F5344CB8AC3E}">
        <p14:creationId xmlns:p14="http://schemas.microsoft.com/office/powerpoint/2010/main" val="38874190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felbild Datenschutz">
    <p:spTree>
      <p:nvGrpSpPr>
        <p:cNvPr id="1" name=""/>
        <p:cNvGrpSpPr/>
        <p:nvPr/>
      </p:nvGrpSpPr>
      <p:grpSpPr>
        <a:xfrm>
          <a:off x="0" y="0"/>
          <a:ext cx="0" cy="0"/>
          <a:chOff x="0" y="0"/>
          <a:chExt cx="0" cy="0"/>
        </a:xfrm>
      </p:grpSpPr>
      <p:sp>
        <p:nvSpPr>
          <p:cNvPr id="3" name="Rectangle 40"/>
          <p:cNvSpPr txBox="1">
            <a:spLocks noChangeArrowheads="1"/>
          </p:cNvSpPr>
          <p:nvPr userDrawn="1"/>
        </p:nvSpPr>
        <p:spPr bwMode="auto">
          <a:xfrm>
            <a:off x="387350" y="6161631"/>
            <a:ext cx="2565264"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de-DE" dirty="0" smtClean="0"/>
              <a:t>Seite </a:t>
            </a:r>
            <a:fld id="{B5447626-1553-4A18-BC71-2D7C38194047}" type="slidenum">
              <a:rPr lang="de-DE" smtClean="0"/>
              <a:pPr marL="0" marR="0" indent="0" algn="l" defTabSz="914400" rtl="0" eaLnBrk="0" fontAlgn="base" latinLnBrk="0" hangingPunct="0">
                <a:lnSpc>
                  <a:spcPct val="100000"/>
                </a:lnSpc>
                <a:spcBef>
                  <a:spcPct val="0"/>
                </a:spcBef>
                <a:spcAft>
                  <a:spcPct val="0"/>
                </a:spcAft>
                <a:buClrTx/>
                <a:buSzTx/>
                <a:buFontTx/>
                <a:buNone/>
                <a:tabLst/>
                <a:defRPr/>
              </a:pPr>
              <a:t>‹Nr.›</a:t>
            </a:fld>
            <a:r>
              <a:rPr lang="de-DE" dirty="0" smtClean="0"/>
              <a:t> | </a:t>
            </a:r>
            <a:r>
              <a:rPr lang="de-DE" sz="800" b="0" i="0" u="none" strike="noStrike" kern="1200" baseline="0" dirty="0" smtClean="0">
                <a:solidFill>
                  <a:schemeClr val="tx1"/>
                </a:solidFill>
                <a:latin typeface="Arial" panose="020B0604020202020204" pitchFamily="34" charset="0"/>
                <a:ea typeface="+mn-ea"/>
                <a:cs typeface="+mn-cs"/>
              </a:rPr>
              <a:t>Stiftung Medienpädagogik Bayern</a:t>
            </a:r>
            <a:endParaRPr lang="de-DE" dirty="0"/>
          </a:p>
        </p:txBody>
      </p:sp>
      <p:sp>
        <p:nvSpPr>
          <p:cNvPr id="4" name="Textplatzhalter 2"/>
          <p:cNvSpPr>
            <a:spLocks noGrp="1"/>
          </p:cNvSpPr>
          <p:nvPr>
            <p:ph type="body" idx="10"/>
          </p:nvPr>
        </p:nvSpPr>
        <p:spPr>
          <a:xfrm>
            <a:off x="387350" y="189434"/>
            <a:ext cx="3625456" cy="393630"/>
          </a:xfrm>
        </p:spPr>
        <p:txBody>
          <a:bodyPr anchor="b"/>
          <a:lstStyle>
            <a:lvl1pPr marL="0" indent="0">
              <a:buNone/>
              <a:defRPr sz="14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de-DE" dirty="0" smtClean="0"/>
              <a:t>Textmasterformat bearbeiten</a:t>
            </a:r>
          </a:p>
        </p:txBody>
      </p:sp>
      <p:pic>
        <p:nvPicPr>
          <p:cNvPr id="5" name="Datenschutz"/>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71840" y="2835493"/>
            <a:ext cx="3287268" cy="1266444"/>
          </a:xfrm>
          <a:prstGeom prst="rect">
            <a:avLst/>
          </a:prstGeom>
        </p:spPr>
      </p:pic>
      <p:pic>
        <p:nvPicPr>
          <p:cNvPr id="7" name="Informationelle-Selbstbestimmu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341670" y="1113884"/>
            <a:ext cx="3122676" cy="1257300"/>
          </a:xfrm>
          <a:prstGeom prst="rect">
            <a:avLst/>
          </a:prstGeom>
        </p:spPr>
      </p:pic>
      <p:pic>
        <p:nvPicPr>
          <p:cNvPr id="8" name="Personenbezogene Daten"/>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822169" y="1078895"/>
            <a:ext cx="2999232" cy="1284732"/>
          </a:xfrm>
          <a:prstGeom prst="rect">
            <a:avLst/>
          </a:prstGeom>
        </p:spPr>
      </p:pic>
      <p:pic>
        <p:nvPicPr>
          <p:cNvPr id="9" name="Datenschutzrechtliche Einwilligu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287429" y="4645250"/>
            <a:ext cx="2999232" cy="1115568"/>
          </a:xfrm>
          <a:prstGeom prst="rect">
            <a:avLst/>
          </a:prstGeom>
        </p:spPr>
      </p:pic>
      <p:pic>
        <p:nvPicPr>
          <p:cNvPr id="10" name="Datensicherheit"/>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822169" y="4539033"/>
            <a:ext cx="3022092" cy="1463040"/>
          </a:xfrm>
          <a:prstGeom prst="rect">
            <a:avLst/>
          </a:prstGeom>
        </p:spPr>
      </p:pic>
      <p:pic>
        <p:nvPicPr>
          <p:cNvPr id="11" name="Pfeil ol"/>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110001" y="2542885"/>
            <a:ext cx="580644" cy="585216"/>
          </a:xfrm>
          <a:prstGeom prst="rect">
            <a:avLst/>
          </a:prstGeom>
        </p:spPr>
      </p:pic>
      <p:pic>
        <p:nvPicPr>
          <p:cNvPr id="12" name="Pfeil ul"/>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rot="16200000">
            <a:off x="2110001" y="3868864"/>
            <a:ext cx="580644" cy="585216"/>
          </a:xfrm>
          <a:prstGeom prst="rect">
            <a:avLst/>
          </a:prstGeom>
        </p:spPr>
      </p:pic>
      <p:pic>
        <p:nvPicPr>
          <p:cNvPr id="13" name="Pfeil o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rot="5400000">
            <a:off x="6600305" y="2535935"/>
            <a:ext cx="580644" cy="585216"/>
          </a:xfrm>
          <a:prstGeom prst="rect">
            <a:avLst/>
          </a:prstGeom>
        </p:spPr>
      </p:pic>
      <p:pic>
        <p:nvPicPr>
          <p:cNvPr id="14" name="Pfeil u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rot="10800000">
            <a:off x="6600305" y="3868864"/>
            <a:ext cx="580644" cy="585216"/>
          </a:xfrm>
          <a:prstGeom prst="rect">
            <a:avLst/>
          </a:prstGeom>
        </p:spPr>
      </p:pic>
    </p:spTree>
    <p:extLst>
      <p:ext uri="{BB962C8B-B14F-4D97-AF65-F5344CB8AC3E}">
        <p14:creationId xmlns:p14="http://schemas.microsoft.com/office/powerpoint/2010/main" val="2313627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mod="1">
    <p:ext uri="{DCECCB84-F9BA-43D5-87BE-67443E8EF086}">
      <p15:sldGuideLst xmlns:p15="http://schemas.microsoft.com/office/powerpoint/2012/main">
        <p15:guide id="1"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6" name="Rectangle 40"/>
          <p:cNvSpPr txBox="1">
            <a:spLocks noChangeArrowheads="1"/>
          </p:cNvSpPr>
          <p:nvPr userDrawn="1"/>
        </p:nvSpPr>
        <p:spPr bwMode="auto">
          <a:xfrm>
            <a:off x="387350" y="6161631"/>
            <a:ext cx="2565264"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de-DE" dirty="0" smtClean="0"/>
              <a:t>Seite </a:t>
            </a:r>
            <a:fld id="{B5447626-1553-4A18-BC71-2D7C38194047}" type="slidenum">
              <a:rPr lang="de-DE" smtClean="0"/>
              <a:pPr marL="0" marR="0" indent="0" algn="l" defTabSz="914400" rtl="0" eaLnBrk="0" fontAlgn="base" latinLnBrk="0" hangingPunct="0">
                <a:lnSpc>
                  <a:spcPct val="100000"/>
                </a:lnSpc>
                <a:spcBef>
                  <a:spcPct val="0"/>
                </a:spcBef>
                <a:spcAft>
                  <a:spcPct val="0"/>
                </a:spcAft>
                <a:buClrTx/>
                <a:buSzTx/>
                <a:buFontTx/>
                <a:buNone/>
                <a:tabLst/>
                <a:defRPr/>
              </a:pPr>
              <a:t>‹Nr.›</a:t>
            </a:fld>
            <a:r>
              <a:rPr lang="de-DE" dirty="0" smtClean="0"/>
              <a:t> | </a:t>
            </a:r>
            <a:r>
              <a:rPr lang="de-DE" sz="800" b="0" i="0" u="none" strike="noStrike" kern="1200" baseline="0" dirty="0" smtClean="0">
                <a:solidFill>
                  <a:schemeClr val="tx1"/>
                </a:solidFill>
                <a:latin typeface="Arial" panose="020B0604020202020204" pitchFamily="34" charset="0"/>
                <a:ea typeface="+mn-ea"/>
                <a:cs typeface="+mn-cs"/>
              </a:rPr>
              <a:t>Stiftung Medienpädagogik Bayern</a:t>
            </a:r>
            <a:endParaRPr lang="de-DE" dirty="0"/>
          </a:p>
        </p:txBody>
      </p:sp>
      <p:sp>
        <p:nvSpPr>
          <p:cNvPr id="7" name="Textplatzhalter 2"/>
          <p:cNvSpPr>
            <a:spLocks noGrp="1"/>
          </p:cNvSpPr>
          <p:nvPr>
            <p:ph type="body" idx="10"/>
          </p:nvPr>
        </p:nvSpPr>
        <p:spPr>
          <a:xfrm>
            <a:off x="387350" y="189434"/>
            <a:ext cx="3625456" cy="393630"/>
          </a:xfrm>
        </p:spPr>
        <p:txBody>
          <a:bodyPr anchor="b"/>
          <a:lstStyle>
            <a:lvl1pPr marL="0" indent="0">
              <a:buNone/>
              <a:defRPr sz="14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de-DE" dirty="0" smtClean="0"/>
              <a:t>Textmasterformat bearbeiten</a:t>
            </a:r>
          </a:p>
        </p:txBody>
      </p:sp>
    </p:spTree>
    <p:extLst>
      <p:ext uri="{BB962C8B-B14F-4D97-AF65-F5344CB8AC3E}">
        <p14:creationId xmlns:p14="http://schemas.microsoft.com/office/powerpoint/2010/main" val="24666159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8489"/>
            <a:ext cx="7773987"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3987" cy="1501775"/>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de-DE" smtClean="0"/>
              <a:t>Textmasterformat bearbeiten</a:t>
            </a:r>
          </a:p>
        </p:txBody>
      </p:sp>
      <p:sp>
        <p:nvSpPr>
          <p:cNvPr id="4"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64ECBCC8-F5B4-422A-A08C-1C25814EEBD7}" type="slidenum">
              <a:rPr lang="de-DE"/>
              <a:pPr/>
              <a:t>‹Nr.›</a:t>
            </a:fld>
            <a:endParaRPr lang="de-DE"/>
          </a:p>
        </p:txBody>
      </p:sp>
    </p:spTree>
    <p:extLst>
      <p:ext uri="{BB962C8B-B14F-4D97-AF65-F5344CB8AC3E}">
        <p14:creationId xmlns:p14="http://schemas.microsoft.com/office/powerpoint/2010/main" val="1844951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387349" y="1660525"/>
            <a:ext cx="4130676" cy="4289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70427" y="1660525"/>
            <a:ext cx="4132263" cy="4289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AEBDEFD9-D54B-468A-BC47-A8BC8AB5AA44}" type="slidenum">
              <a:rPr lang="de-DE"/>
              <a:pPr/>
              <a:t>‹Nr.›</a:t>
            </a:fld>
            <a:endParaRPr lang="de-DE"/>
          </a:p>
        </p:txBody>
      </p:sp>
    </p:spTree>
    <p:extLst>
      <p:ext uri="{BB962C8B-B14F-4D97-AF65-F5344CB8AC3E}">
        <p14:creationId xmlns:p14="http://schemas.microsoft.com/office/powerpoint/2010/main" val="140577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31188"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4"/>
            <a:ext cx="4040187"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6"/>
            <a:ext cx="4040187" cy="3952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6615" y="1535114"/>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6615" y="2174876"/>
            <a:ext cx="4041775" cy="39528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15D23CE9-2D9C-4E4B-AFDE-85AE00BC408A}" type="slidenum">
              <a:rPr lang="de-DE"/>
              <a:pPr/>
              <a:t>‹Nr.›</a:t>
            </a:fld>
            <a:endParaRPr lang="de-DE"/>
          </a:p>
        </p:txBody>
      </p:sp>
    </p:spTree>
    <p:extLst>
      <p:ext uri="{BB962C8B-B14F-4D97-AF65-F5344CB8AC3E}">
        <p14:creationId xmlns:p14="http://schemas.microsoft.com/office/powerpoint/2010/main" val="329411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0"/>
          <p:cNvSpPr>
            <a:spLocks noGrp="1" noChangeArrowheads="1"/>
          </p:cNvSpPr>
          <p:nvPr>
            <p:ph type="sldNum" sz="quarter" idx="10"/>
          </p:nvPr>
        </p:nvSpPr>
        <p:spPr>
          <a:xfrm>
            <a:off x="3487739" y="6412980"/>
            <a:ext cx="2133601" cy="257175"/>
          </a:xfrm>
          <a:prstGeom prst="rect">
            <a:avLst/>
          </a:prstGeom>
          <a:ln/>
        </p:spPr>
        <p:txBody>
          <a:bodyPr/>
          <a:lstStyle>
            <a:lvl1pPr>
              <a:defRPr/>
            </a:lvl1pPr>
          </a:lstStyle>
          <a:p>
            <a:r>
              <a:rPr lang="de-DE"/>
              <a:t>Seite </a:t>
            </a:r>
            <a:fld id="{D8EC55B5-962F-4881-9BDD-9EE60289423B}" type="slidenum">
              <a:rPr lang="de-DE"/>
              <a:pPr/>
              <a:t>‹Nr.›</a:t>
            </a:fld>
            <a:endParaRPr lang="de-DE"/>
          </a:p>
        </p:txBody>
      </p:sp>
    </p:spTree>
    <p:extLst>
      <p:ext uri="{BB962C8B-B14F-4D97-AF65-F5344CB8AC3E}">
        <p14:creationId xmlns:p14="http://schemas.microsoft.com/office/powerpoint/2010/main" val="436622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Copyright">
    <p:spTree>
      <p:nvGrpSpPr>
        <p:cNvPr id="1" name=""/>
        <p:cNvGrpSpPr/>
        <p:nvPr/>
      </p:nvGrpSpPr>
      <p:grpSpPr>
        <a:xfrm>
          <a:off x="0" y="0"/>
          <a:ext cx="0" cy="0"/>
          <a:chOff x="0" y="0"/>
          <a:chExt cx="0" cy="0"/>
        </a:xfrm>
      </p:grpSpPr>
      <p:sp>
        <p:nvSpPr>
          <p:cNvPr id="3" name="Rectangle 40"/>
          <p:cNvSpPr txBox="1">
            <a:spLocks noChangeArrowheads="1"/>
          </p:cNvSpPr>
          <p:nvPr userDrawn="1"/>
        </p:nvSpPr>
        <p:spPr bwMode="auto">
          <a:xfrm>
            <a:off x="387350" y="6161631"/>
            <a:ext cx="2565264"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marL="0" marR="0" indent="0" algn="l" defTabSz="914400" rtl="0" eaLnBrk="0" fontAlgn="base" latinLnBrk="0" hangingPunct="0">
              <a:lnSpc>
                <a:spcPct val="100000"/>
              </a:lnSpc>
              <a:spcBef>
                <a:spcPct val="0"/>
              </a:spcBef>
              <a:spcAft>
                <a:spcPct val="0"/>
              </a:spcAft>
              <a:buClrTx/>
              <a:buSzTx/>
              <a:buFontTx/>
              <a:buNone/>
              <a:tabLst/>
              <a:defRPr/>
            </a:pPr>
            <a:r>
              <a:rPr lang="de-DE" dirty="0" smtClean="0"/>
              <a:t>Seite </a:t>
            </a:r>
            <a:fld id="{B5447626-1553-4A18-BC71-2D7C38194047}" type="slidenum">
              <a:rPr lang="de-DE" smtClean="0"/>
              <a:pPr marL="0" marR="0" indent="0" algn="l" defTabSz="914400" rtl="0" eaLnBrk="0" fontAlgn="base" latinLnBrk="0" hangingPunct="0">
                <a:lnSpc>
                  <a:spcPct val="100000"/>
                </a:lnSpc>
                <a:spcBef>
                  <a:spcPct val="0"/>
                </a:spcBef>
                <a:spcAft>
                  <a:spcPct val="0"/>
                </a:spcAft>
                <a:buClrTx/>
                <a:buSzTx/>
                <a:buFontTx/>
                <a:buNone/>
                <a:tabLst/>
                <a:defRPr/>
              </a:pPr>
              <a:t>‹Nr.›</a:t>
            </a:fld>
            <a:r>
              <a:rPr lang="de-DE" dirty="0" smtClean="0"/>
              <a:t> | </a:t>
            </a:r>
            <a:r>
              <a:rPr lang="de-DE" sz="800" b="0" i="0" u="none" strike="noStrike" kern="1200" baseline="0" dirty="0" smtClean="0">
                <a:solidFill>
                  <a:schemeClr val="tx1"/>
                </a:solidFill>
                <a:latin typeface="Arial" panose="020B0604020202020204" pitchFamily="34" charset="0"/>
                <a:ea typeface="+mn-ea"/>
                <a:cs typeface="+mn-cs"/>
              </a:rPr>
              <a:t>Stiftung Medienpädagogik Bayern</a:t>
            </a:r>
            <a:endParaRPr lang="de-DE" dirty="0"/>
          </a:p>
        </p:txBody>
      </p:sp>
      <p:sp>
        <p:nvSpPr>
          <p:cNvPr id="4" name="Textfeld 3"/>
          <p:cNvSpPr txBox="1"/>
          <p:nvPr userDrawn="1"/>
        </p:nvSpPr>
        <p:spPr>
          <a:xfrm>
            <a:off x="380787" y="5455019"/>
            <a:ext cx="8235915" cy="538609"/>
          </a:xfrm>
          <a:prstGeom prst="rect">
            <a:avLst/>
          </a:prstGeom>
          <a:noFill/>
        </p:spPr>
        <p:txBody>
          <a:bodyPr wrap="square" rtlCol="0">
            <a:spAutoFit/>
          </a:bodyPr>
          <a:lstStyle/>
          <a:p>
            <a:pPr>
              <a:spcAft>
                <a:spcPts val="300"/>
              </a:spcAft>
            </a:pPr>
            <a:r>
              <a:rPr lang="de-DE" sz="800" kern="1200" dirty="0" smtClean="0">
                <a:solidFill>
                  <a:schemeClr val="tx1"/>
                </a:solidFill>
                <a:effectLst/>
                <a:latin typeface="Arial" panose="020B0604020202020204" pitchFamily="34" charset="0"/>
                <a:ea typeface="+mn-ea"/>
                <a:cs typeface="+mn-cs"/>
              </a:rPr>
              <a:t>Copyright: Stiftung Medienpädagogik Bayern 2017</a:t>
            </a:r>
          </a:p>
          <a:p>
            <a:pPr>
              <a:spcAft>
                <a:spcPts val="300"/>
              </a:spcAft>
            </a:pPr>
            <a:r>
              <a:rPr lang="de-DE" sz="800" kern="1200" dirty="0" smtClean="0">
                <a:solidFill>
                  <a:schemeClr val="tx1"/>
                </a:solidFill>
                <a:effectLst/>
                <a:latin typeface="Arial" panose="020B0604020202020204" pitchFamily="34" charset="0"/>
                <a:ea typeface="+mn-ea"/>
                <a:cs typeface="+mn-cs"/>
              </a:rPr>
              <a:t>Alle Rechte vorbehalten.</a:t>
            </a:r>
          </a:p>
          <a:p>
            <a:pPr>
              <a:spcAft>
                <a:spcPts val="300"/>
              </a:spcAft>
            </a:pPr>
            <a:r>
              <a:rPr lang="de-DE" sz="800" kern="1200" dirty="0" smtClean="0">
                <a:solidFill>
                  <a:schemeClr val="tx1"/>
                </a:solidFill>
                <a:effectLst/>
                <a:latin typeface="Arial" panose="020B0604020202020204" pitchFamily="34" charset="0"/>
                <a:ea typeface="+mn-ea"/>
                <a:cs typeface="+mn-cs"/>
              </a:rPr>
              <a:t>Die in der Präsentation vorhandenen Bilder sind urheberrechtlich geschützt und dürfen nicht von dieser getrennt verwendet werden.</a:t>
            </a:r>
          </a:p>
        </p:txBody>
      </p:sp>
    </p:spTree>
    <p:extLst>
      <p:ext uri="{BB962C8B-B14F-4D97-AF65-F5344CB8AC3E}">
        <p14:creationId xmlns:p14="http://schemas.microsoft.com/office/powerpoint/2010/main" val="3433490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1"/>
          <p:cNvSpPr>
            <a:spLocks noGrp="1" noChangeArrowheads="1"/>
          </p:cNvSpPr>
          <p:nvPr>
            <p:ph type="body" idx="1"/>
          </p:nvPr>
        </p:nvSpPr>
        <p:spPr bwMode="auto">
          <a:xfrm>
            <a:off x="387350" y="1660525"/>
            <a:ext cx="8415338" cy="428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4215" tIns="52111" rIns="104215" bIns="52111" numCol="1" anchor="t" anchorCtr="0" compatLnSpc="1">
            <a:prstTxWarp prst="textNoShape">
              <a:avLst/>
            </a:prstTxWarp>
          </a:bodyPr>
          <a:lstStyle/>
          <a:p>
            <a:pPr lvl="0"/>
            <a:r>
              <a:rPr lang="de-DE" dirty="0" smtClean="0"/>
              <a:t>Mastertextformat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1029" name="Line 34"/>
          <p:cNvSpPr>
            <a:spLocks noChangeShapeType="1"/>
          </p:cNvSpPr>
          <p:nvPr/>
        </p:nvSpPr>
        <p:spPr bwMode="auto">
          <a:xfrm>
            <a:off x="441326" y="6070600"/>
            <a:ext cx="8293100" cy="0"/>
          </a:xfrm>
          <a:prstGeom prst="line">
            <a:avLst/>
          </a:prstGeom>
          <a:noFill/>
          <a:ln w="50800">
            <a:solidFill>
              <a:srgbClr val="00438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30" name="Line 39"/>
          <p:cNvSpPr>
            <a:spLocks noChangeShapeType="1"/>
          </p:cNvSpPr>
          <p:nvPr/>
        </p:nvSpPr>
        <p:spPr bwMode="auto">
          <a:xfrm>
            <a:off x="441326" y="931863"/>
            <a:ext cx="8293100" cy="0"/>
          </a:xfrm>
          <a:prstGeom prst="line">
            <a:avLst/>
          </a:prstGeom>
          <a:noFill/>
          <a:ln w="50800">
            <a:solidFill>
              <a:srgbClr val="00438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32" name="Rectangle 42"/>
          <p:cNvSpPr>
            <a:spLocks noChangeArrowheads="1"/>
          </p:cNvSpPr>
          <p:nvPr/>
        </p:nvSpPr>
        <p:spPr bwMode="auto">
          <a:xfrm>
            <a:off x="387350" y="431800"/>
            <a:ext cx="835660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5" tIns="45700" rIns="91395" bIns="45700"/>
          <a:lstStyle>
            <a:lvl1pPr defTabSz="915988">
              <a:defRPr>
                <a:solidFill>
                  <a:schemeClr val="tx1"/>
                </a:solidFill>
                <a:latin typeface="Arial" panose="020B0604020202020204" pitchFamily="34" charset="0"/>
              </a:defRPr>
            </a:lvl1pPr>
            <a:lvl2pPr marL="742950" indent="-285750" defTabSz="915988">
              <a:defRPr>
                <a:solidFill>
                  <a:schemeClr val="tx1"/>
                </a:solidFill>
                <a:latin typeface="Arial" panose="020B0604020202020204" pitchFamily="34" charset="0"/>
              </a:defRPr>
            </a:lvl2pPr>
            <a:lvl3pPr marL="1143000" indent="-228600" defTabSz="915988">
              <a:defRPr>
                <a:solidFill>
                  <a:schemeClr val="tx1"/>
                </a:solidFill>
                <a:latin typeface="Arial" panose="020B0604020202020204" pitchFamily="34" charset="0"/>
              </a:defRPr>
            </a:lvl3pPr>
            <a:lvl4pPr marL="1600200" indent="-228600" defTabSz="915988">
              <a:defRPr>
                <a:solidFill>
                  <a:schemeClr val="tx1"/>
                </a:solidFill>
                <a:latin typeface="Arial" panose="020B0604020202020204" pitchFamily="34" charset="0"/>
              </a:defRPr>
            </a:lvl4pPr>
            <a:lvl5pPr marL="2057400" indent="-228600" defTabSz="915988">
              <a:defRPr>
                <a:solidFill>
                  <a:schemeClr val="tx1"/>
                </a:solidFill>
                <a:latin typeface="Arial" panose="020B0604020202020204" pitchFamily="34" charset="0"/>
              </a:defRPr>
            </a:lvl5pPr>
            <a:lvl6pPr marL="2514600" indent="-228600" defTabSz="915988" eaLnBrk="0" fontAlgn="base" hangingPunct="0">
              <a:spcBef>
                <a:spcPct val="0"/>
              </a:spcBef>
              <a:spcAft>
                <a:spcPct val="0"/>
              </a:spcAft>
              <a:defRPr>
                <a:solidFill>
                  <a:schemeClr val="tx1"/>
                </a:solidFill>
                <a:latin typeface="Arial" panose="020B0604020202020204" pitchFamily="34" charset="0"/>
              </a:defRPr>
            </a:lvl6pPr>
            <a:lvl7pPr marL="2971800" indent="-228600" defTabSz="915988" eaLnBrk="0" fontAlgn="base" hangingPunct="0">
              <a:spcBef>
                <a:spcPct val="0"/>
              </a:spcBef>
              <a:spcAft>
                <a:spcPct val="0"/>
              </a:spcAft>
              <a:defRPr>
                <a:solidFill>
                  <a:schemeClr val="tx1"/>
                </a:solidFill>
                <a:latin typeface="Arial" panose="020B0604020202020204" pitchFamily="34" charset="0"/>
              </a:defRPr>
            </a:lvl7pPr>
            <a:lvl8pPr marL="3429000" indent="-228600" defTabSz="915988" eaLnBrk="0" fontAlgn="base" hangingPunct="0">
              <a:spcBef>
                <a:spcPct val="0"/>
              </a:spcBef>
              <a:spcAft>
                <a:spcPct val="0"/>
              </a:spcAft>
              <a:defRPr>
                <a:solidFill>
                  <a:schemeClr val="tx1"/>
                </a:solidFill>
                <a:latin typeface="Arial" panose="020B0604020202020204" pitchFamily="34" charset="0"/>
              </a:defRPr>
            </a:lvl8pPr>
            <a:lvl9pPr marL="3886200" indent="-228600" defTabSz="915988"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ts val="2300"/>
              </a:lnSpc>
              <a:spcAft>
                <a:spcPct val="100000"/>
              </a:spcAft>
            </a:pPr>
            <a:endParaRPr lang="de-DE" sz="2000" b="1">
              <a:solidFill>
                <a:schemeClr val="tx2"/>
              </a:solidFill>
            </a:endParaRPr>
          </a:p>
        </p:txBody>
      </p:sp>
      <p:sp>
        <p:nvSpPr>
          <p:cNvPr id="1033" name="Rectangle 44"/>
          <p:cNvSpPr>
            <a:spLocks noGrp="1" noChangeArrowheads="1"/>
          </p:cNvSpPr>
          <p:nvPr>
            <p:ph type="title"/>
          </p:nvPr>
        </p:nvSpPr>
        <p:spPr bwMode="auto">
          <a:xfrm>
            <a:off x="387350" y="323850"/>
            <a:ext cx="8415338" cy="70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ctr" anchorCtr="0" compatLnSpc="1">
            <a:prstTxWarp prst="textNoShape">
              <a:avLst/>
            </a:prstTxWarp>
          </a:bodyPr>
          <a:lstStyle/>
          <a:p>
            <a:pPr lvl="0"/>
            <a:r>
              <a:rPr lang="de-DE" smtClean="0"/>
              <a:t>Titelmasterformat durch Klicken bearbeiten</a:t>
            </a:r>
          </a:p>
        </p:txBody>
      </p:sp>
      <p:sp>
        <p:nvSpPr>
          <p:cNvPr id="9" name="Rectangle 40"/>
          <p:cNvSpPr txBox="1">
            <a:spLocks noChangeArrowheads="1"/>
          </p:cNvSpPr>
          <p:nvPr userDrawn="1"/>
        </p:nvSpPr>
        <p:spPr bwMode="auto">
          <a:xfrm>
            <a:off x="6643024" y="6161632"/>
            <a:ext cx="2133601"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95" tIns="45700" rIns="91395" bIns="45700" numCol="1" anchor="t" anchorCtr="0" compatLnSpc="1">
            <a:prstTxWarp prst="textNoShape">
              <a:avLst/>
            </a:prstTxWarp>
          </a:bodyPr>
          <a:lstStyle>
            <a:defPPr>
              <a:defRPr lang="en-US"/>
            </a:defPPr>
            <a:lvl1pPr algn="l" rtl="0" eaLnBrk="0" fontAlgn="base" hangingPunct="0">
              <a:spcBef>
                <a:spcPct val="0"/>
              </a:spcBef>
              <a:spcAft>
                <a:spcPct val="0"/>
              </a:spcAft>
              <a:defRPr sz="8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r"/>
            <a:r>
              <a:rPr lang="de-DE" sz="800" b="0" i="0" u="none" strike="noStrike" kern="1200" baseline="0" dirty="0" smtClean="0">
                <a:solidFill>
                  <a:schemeClr val="tx1"/>
                </a:solidFill>
                <a:latin typeface="Arial" panose="020B0604020202020204" pitchFamily="34" charset="0"/>
                <a:ea typeface="+mn-ea"/>
                <a:cs typeface="+mn-cs"/>
              </a:rPr>
              <a:t>www.medienfuehrerschein.bayern.de</a:t>
            </a:r>
            <a:endParaRPr lang="de-DE" dirty="0"/>
          </a:p>
        </p:txBody>
      </p:sp>
      <p:pic>
        <p:nvPicPr>
          <p:cNvPr id="8" name="Grafik 7"/>
          <p:cNvPicPr>
            <a:picLocks noChangeAspect="1"/>
          </p:cNvPicPr>
          <p:nvPr userDrawn="1"/>
        </p:nvPicPr>
        <p:blipFill>
          <a:blip r:embed="rId16"/>
          <a:stretch>
            <a:fillRect/>
          </a:stretch>
        </p:blipFill>
        <p:spPr>
          <a:xfrm>
            <a:off x="7003064" y="298834"/>
            <a:ext cx="1688174" cy="512379"/>
          </a:xfrm>
          <a:prstGeom prst="rect">
            <a:avLst/>
          </a:prstGeom>
        </p:spPr>
      </p:pic>
    </p:spTree>
  </p:cSld>
  <p:clrMap bg1="lt1" tx1="dk1" bg2="lt2" tx2="dk2" accent1="accent1" accent2="accent2" accent3="accent3" accent4="accent4" accent5="accent5" accent6="accent6" hlink="hlink" folHlink="folHlink"/>
  <p:sldLayoutIdLst>
    <p:sldLayoutId id="2147483736" r:id="rId1"/>
    <p:sldLayoutId id="2147483726" r:id="rId2"/>
    <p:sldLayoutId id="2147483739" r:id="rId3"/>
    <p:sldLayoutId id="2147483737" r:id="rId4"/>
    <p:sldLayoutId id="2147483727" r:id="rId5"/>
    <p:sldLayoutId id="2147483728" r:id="rId6"/>
    <p:sldLayoutId id="2147483729" r:id="rId7"/>
    <p:sldLayoutId id="2147483730" r:id="rId8"/>
    <p:sldLayoutId id="2147483738" r:id="rId9"/>
    <p:sldLayoutId id="2147483731" r:id="rId10"/>
    <p:sldLayoutId id="2147483732" r:id="rId11"/>
    <p:sldLayoutId id="2147483733" r:id="rId12"/>
    <p:sldLayoutId id="2147483734" r:id="rId13"/>
    <p:sldLayoutId id="2147483735" r:id="rId14"/>
  </p:sldLayoutIdLst>
  <p:timing>
    <p:tnLst>
      <p:par>
        <p:cTn id="1" dur="indefinite" restart="never" nodeType="tmRoot"/>
      </p:par>
    </p:tnLst>
  </p:timing>
  <p:hf hdr="0" dt="0"/>
  <p:txStyles>
    <p:titleStyle>
      <a:lvl1pPr algn="l" defTabSz="915965" rtl="0" eaLnBrk="0" fontAlgn="base" hangingPunct="0">
        <a:lnSpc>
          <a:spcPts val="2300"/>
        </a:lnSpc>
        <a:spcBef>
          <a:spcPct val="0"/>
        </a:spcBef>
        <a:spcAft>
          <a:spcPct val="100000"/>
        </a:spcAft>
        <a:defRPr sz="2000" b="1">
          <a:solidFill>
            <a:schemeClr val="tx2"/>
          </a:solidFill>
          <a:latin typeface="+mj-lt"/>
          <a:ea typeface="+mj-ea"/>
          <a:cs typeface="+mj-cs"/>
        </a:defRPr>
      </a:lvl1pPr>
      <a:lvl2pPr algn="l" defTabSz="915965" rtl="0" eaLnBrk="0" fontAlgn="base" hangingPunct="0">
        <a:lnSpc>
          <a:spcPts val="2300"/>
        </a:lnSpc>
        <a:spcBef>
          <a:spcPct val="0"/>
        </a:spcBef>
        <a:spcAft>
          <a:spcPct val="100000"/>
        </a:spcAft>
        <a:defRPr sz="2000" b="1">
          <a:solidFill>
            <a:schemeClr val="tx2"/>
          </a:solidFill>
          <a:latin typeface="Arial" charset="0"/>
        </a:defRPr>
      </a:lvl2pPr>
      <a:lvl3pPr algn="l" defTabSz="915965" rtl="0" eaLnBrk="0" fontAlgn="base" hangingPunct="0">
        <a:lnSpc>
          <a:spcPts val="2300"/>
        </a:lnSpc>
        <a:spcBef>
          <a:spcPct val="0"/>
        </a:spcBef>
        <a:spcAft>
          <a:spcPct val="100000"/>
        </a:spcAft>
        <a:defRPr sz="2000" b="1">
          <a:solidFill>
            <a:schemeClr val="tx2"/>
          </a:solidFill>
          <a:latin typeface="Arial" charset="0"/>
        </a:defRPr>
      </a:lvl3pPr>
      <a:lvl4pPr algn="l" defTabSz="915965" rtl="0" eaLnBrk="0" fontAlgn="base" hangingPunct="0">
        <a:lnSpc>
          <a:spcPts val="2300"/>
        </a:lnSpc>
        <a:spcBef>
          <a:spcPct val="0"/>
        </a:spcBef>
        <a:spcAft>
          <a:spcPct val="100000"/>
        </a:spcAft>
        <a:defRPr sz="2000" b="1">
          <a:solidFill>
            <a:schemeClr val="tx2"/>
          </a:solidFill>
          <a:latin typeface="Arial" charset="0"/>
        </a:defRPr>
      </a:lvl4pPr>
      <a:lvl5pPr algn="l" defTabSz="915965" rtl="0" eaLnBrk="0" fontAlgn="base" hangingPunct="0">
        <a:lnSpc>
          <a:spcPts val="2300"/>
        </a:lnSpc>
        <a:spcBef>
          <a:spcPct val="0"/>
        </a:spcBef>
        <a:spcAft>
          <a:spcPct val="100000"/>
        </a:spcAft>
        <a:defRPr sz="2000" b="1">
          <a:solidFill>
            <a:schemeClr val="tx2"/>
          </a:solidFill>
          <a:latin typeface="Arial" charset="0"/>
        </a:defRPr>
      </a:lvl5pPr>
      <a:lvl6pPr marL="457189" algn="l" defTabSz="915965" rtl="0" fontAlgn="base">
        <a:lnSpc>
          <a:spcPts val="2300"/>
        </a:lnSpc>
        <a:spcBef>
          <a:spcPct val="0"/>
        </a:spcBef>
        <a:spcAft>
          <a:spcPct val="100000"/>
        </a:spcAft>
        <a:defRPr sz="2000" b="1">
          <a:solidFill>
            <a:schemeClr val="tx2"/>
          </a:solidFill>
          <a:latin typeface="Arial" charset="0"/>
        </a:defRPr>
      </a:lvl6pPr>
      <a:lvl7pPr marL="914377" algn="l" defTabSz="915965" rtl="0" fontAlgn="base">
        <a:lnSpc>
          <a:spcPts val="2300"/>
        </a:lnSpc>
        <a:spcBef>
          <a:spcPct val="0"/>
        </a:spcBef>
        <a:spcAft>
          <a:spcPct val="100000"/>
        </a:spcAft>
        <a:defRPr sz="2000" b="1">
          <a:solidFill>
            <a:schemeClr val="tx2"/>
          </a:solidFill>
          <a:latin typeface="Arial" charset="0"/>
        </a:defRPr>
      </a:lvl7pPr>
      <a:lvl8pPr marL="1371566" algn="l" defTabSz="915965" rtl="0" fontAlgn="base">
        <a:lnSpc>
          <a:spcPts val="2300"/>
        </a:lnSpc>
        <a:spcBef>
          <a:spcPct val="0"/>
        </a:spcBef>
        <a:spcAft>
          <a:spcPct val="100000"/>
        </a:spcAft>
        <a:defRPr sz="2000" b="1">
          <a:solidFill>
            <a:schemeClr val="tx2"/>
          </a:solidFill>
          <a:latin typeface="Arial" charset="0"/>
        </a:defRPr>
      </a:lvl8pPr>
      <a:lvl9pPr marL="1828754" algn="l" defTabSz="915965" rtl="0" fontAlgn="base">
        <a:lnSpc>
          <a:spcPts val="2300"/>
        </a:lnSpc>
        <a:spcBef>
          <a:spcPct val="0"/>
        </a:spcBef>
        <a:spcAft>
          <a:spcPct val="100000"/>
        </a:spcAft>
        <a:defRPr sz="2000" b="1">
          <a:solidFill>
            <a:schemeClr val="tx2"/>
          </a:solidFill>
          <a:latin typeface="Arial" charset="0"/>
        </a:defRPr>
      </a:lvl9pPr>
    </p:titleStyle>
    <p:bodyStyle>
      <a:lvl1pPr marL="342891" indent="-342891" algn="l" defTabSz="915965" rtl="0" eaLnBrk="0" fontAlgn="base" hangingPunct="0">
        <a:lnSpc>
          <a:spcPts val="2300"/>
        </a:lnSpc>
        <a:spcBef>
          <a:spcPct val="0"/>
        </a:spcBef>
        <a:spcAft>
          <a:spcPct val="0"/>
        </a:spcAft>
        <a:defRPr>
          <a:solidFill>
            <a:srgbClr val="000000"/>
          </a:solidFill>
          <a:latin typeface="+mn-lt"/>
          <a:ea typeface="+mn-ea"/>
          <a:cs typeface="+mn-cs"/>
        </a:defRPr>
      </a:lvl1pPr>
      <a:lvl2pPr marL="180970" indent="-179384"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2pPr>
      <a:lvl3pPr marL="360354" indent="-177796"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3pPr>
      <a:lvl4pPr marL="541325" indent="-179384"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4pPr>
      <a:lvl5pPr marL="717533" indent="-174621" algn="l" defTabSz="915965" rtl="0" eaLnBrk="0" fontAlgn="base" hangingPunct="0">
        <a:lnSpc>
          <a:spcPct val="110000"/>
        </a:lnSpc>
        <a:spcBef>
          <a:spcPct val="20000"/>
        </a:spcBef>
        <a:spcAft>
          <a:spcPct val="0"/>
        </a:spcAft>
        <a:buClr>
          <a:srgbClr val="004388"/>
        </a:buClr>
        <a:buFont typeface="Wingdings" panose="05000000000000000000" pitchFamily="2" charset="2"/>
        <a:buChar char="§"/>
        <a:defRPr>
          <a:solidFill>
            <a:schemeClr val="tx1"/>
          </a:solidFill>
          <a:latin typeface="+mn-lt"/>
        </a:defRPr>
      </a:lvl5pPr>
      <a:lvl6pPr marL="1174721"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6pPr>
      <a:lvl7pPr marL="1631910"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7pPr>
      <a:lvl8pPr marL="2089098"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8pPr>
      <a:lvl9pPr marL="2546287" indent="-174621" algn="l" defTabSz="915965" rtl="0" fontAlgn="base">
        <a:lnSpc>
          <a:spcPct val="110000"/>
        </a:lnSpc>
        <a:spcBef>
          <a:spcPct val="20000"/>
        </a:spcBef>
        <a:spcAft>
          <a:spcPct val="0"/>
        </a:spcAft>
        <a:buClr>
          <a:srgbClr val="F7B100"/>
        </a:buClr>
        <a:buFont typeface="Wingdings" pitchFamily="2" charset="2"/>
        <a:buChar char="§"/>
        <a:defRPr>
          <a:solidFill>
            <a:schemeClr val="tx1"/>
          </a:solidFill>
          <a:latin typeface="+mn-lt"/>
        </a:defRPr>
      </a:lvl9pPr>
    </p:bodyStyle>
    <p:otherStyle>
      <a:defPPr>
        <a:defRPr lang="de-DE"/>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97320" y="5725049"/>
            <a:ext cx="6307136" cy="1069975"/>
          </a:xfrm>
        </p:spPr>
        <p:txBody>
          <a:bodyPr/>
          <a:lstStyle/>
          <a:p>
            <a:pPr eaLnBrk="1" hangingPunct="1">
              <a:lnSpc>
                <a:spcPct val="100000"/>
              </a:lnSpc>
            </a:pPr>
            <a:r>
              <a:rPr lang="de-DE" dirty="0" smtClean="0"/>
              <a:t>Datenschutz im Arbeitsalltag</a:t>
            </a:r>
            <a:br>
              <a:rPr lang="de-DE" dirty="0" smtClean="0"/>
            </a:br>
            <a:r>
              <a:rPr lang="de-DE" sz="2000" dirty="0" smtClean="0"/>
              <a:t>Arbeitsmaterialien</a:t>
            </a:r>
            <a:endParaRPr lang="de-DE"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387350" y="323850"/>
            <a:ext cx="8415338" cy="706438"/>
          </a:xfrm>
        </p:spPr>
        <p:txBody>
          <a:bodyPr/>
          <a:lstStyle/>
          <a:p>
            <a:r>
              <a:rPr lang="de-DE" dirty="0" smtClean="0"/>
              <a:t>Wichtige Begriffe</a:t>
            </a:r>
            <a:endParaRPr lang="de-DE" dirty="0"/>
          </a:p>
        </p:txBody>
      </p:sp>
      <p:sp>
        <p:nvSpPr>
          <p:cNvPr id="3" name="Textplatzhalter 2"/>
          <p:cNvSpPr>
            <a:spLocks noGrp="1"/>
          </p:cNvSpPr>
          <p:nvPr>
            <p:ph type="body" idx="10"/>
          </p:nvPr>
        </p:nvSpPr>
        <p:spPr/>
        <p:txBody>
          <a:bodyPr/>
          <a:lstStyle/>
          <a:p>
            <a:r>
              <a:rPr lang="de-DE" dirty="0"/>
              <a:t>Datenschutz im Arbeitsalltag</a:t>
            </a:r>
          </a:p>
        </p:txBody>
      </p:sp>
    </p:spTree>
    <p:extLst>
      <p:ext uri="{BB962C8B-B14F-4D97-AF65-F5344CB8AC3E}">
        <p14:creationId xmlns:p14="http://schemas.microsoft.com/office/powerpoint/2010/main" val="33668175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578344"/>
      </p:ext>
    </p:extLst>
  </p:cSld>
  <p:clrMapOvr>
    <a:masterClrMapping/>
  </p:clrMapOvr>
  <p:timing>
    <p:tnLst>
      <p:par>
        <p:cTn id="1" dur="indefinite" restart="never" nodeType="tmRoot"/>
      </p:par>
    </p:tnLst>
  </p:timing>
</p:sld>
</file>

<file path=ppt/theme/theme1.xml><?xml version="1.0" encoding="utf-8"?>
<a:theme xmlns:a="http://schemas.openxmlformats.org/drawingml/2006/main" name="SCHUFA_Praesentationsvorlage">
  <a:themeElements>
    <a:clrScheme name="SCHUFA_Praesentationsvorlage 2">
      <a:dk1>
        <a:srgbClr val="1A1A1A"/>
      </a:dk1>
      <a:lt1>
        <a:srgbClr val="FFFFFF"/>
      </a:lt1>
      <a:dk2>
        <a:srgbClr val="1A1A1A"/>
      </a:dk2>
      <a:lt2>
        <a:srgbClr val="D7D8D9"/>
      </a:lt2>
      <a:accent1>
        <a:srgbClr val="CBD7D6"/>
      </a:accent1>
      <a:accent2>
        <a:srgbClr val="ACBCB8"/>
      </a:accent2>
      <a:accent3>
        <a:srgbClr val="FFFFFF"/>
      </a:accent3>
      <a:accent4>
        <a:srgbClr val="141414"/>
      </a:accent4>
      <a:accent5>
        <a:srgbClr val="E2E8E8"/>
      </a:accent5>
      <a:accent6>
        <a:srgbClr val="9BAAA6"/>
      </a:accent6>
      <a:hlink>
        <a:srgbClr val="96A8A2"/>
      </a:hlink>
      <a:folHlink>
        <a:srgbClr val="5A6A6A"/>
      </a:folHlink>
    </a:clrScheme>
    <a:fontScheme name="SCHUFA_Praesentationsvorlage">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873125"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873125"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CHUFA_Praesentationsvorlage 1">
        <a:dk1>
          <a:srgbClr val="1A1A1A"/>
        </a:dk1>
        <a:lt1>
          <a:srgbClr val="FFFFFF"/>
        </a:lt1>
        <a:dk2>
          <a:srgbClr val="1A1A1A"/>
        </a:dk2>
        <a:lt2>
          <a:srgbClr val="D7D8D9"/>
        </a:lt2>
        <a:accent1>
          <a:srgbClr val="F9C133"/>
        </a:accent1>
        <a:accent2>
          <a:srgbClr val="F7B100"/>
        </a:accent2>
        <a:accent3>
          <a:srgbClr val="FFFFFF"/>
        </a:accent3>
        <a:accent4>
          <a:srgbClr val="141414"/>
        </a:accent4>
        <a:accent5>
          <a:srgbClr val="FBDDAD"/>
        </a:accent5>
        <a:accent6>
          <a:srgbClr val="E0A000"/>
        </a:accent6>
        <a:hlink>
          <a:srgbClr val="F29B5A"/>
        </a:hlink>
        <a:folHlink>
          <a:srgbClr val="FF6300"/>
        </a:folHlink>
      </a:clrScheme>
      <a:clrMap bg1="lt1" tx1="dk1" bg2="lt2" tx2="dk2" accent1="accent1" accent2="accent2" accent3="accent3" accent4="accent4" accent5="accent5" accent6="accent6" hlink="hlink" folHlink="folHlink"/>
    </a:extraClrScheme>
    <a:extraClrScheme>
      <a:clrScheme name="SCHUFA_Praesentationsvorlage 2">
        <a:dk1>
          <a:srgbClr val="1A1A1A"/>
        </a:dk1>
        <a:lt1>
          <a:srgbClr val="FFFFFF"/>
        </a:lt1>
        <a:dk2>
          <a:srgbClr val="1A1A1A"/>
        </a:dk2>
        <a:lt2>
          <a:srgbClr val="D7D8D9"/>
        </a:lt2>
        <a:accent1>
          <a:srgbClr val="CBD7D6"/>
        </a:accent1>
        <a:accent2>
          <a:srgbClr val="ACBCB8"/>
        </a:accent2>
        <a:accent3>
          <a:srgbClr val="FFFFFF"/>
        </a:accent3>
        <a:accent4>
          <a:srgbClr val="141414"/>
        </a:accent4>
        <a:accent5>
          <a:srgbClr val="E2E8E8"/>
        </a:accent5>
        <a:accent6>
          <a:srgbClr val="9BAAA6"/>
        </a:accent6>
        <a:hlink>
          <a:srgbClr val="96A8A2"/>
        </a:hlink>
        <a:folHlink>
          <a:srgbClr val="5A6A6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459</Words>
  <Application>Microsoft Office PowerPoint</Application>
  <PresentationFormat>Benutzerdefiniert</PresentationFormat>
  <Paragraphs>31</Paragraphs>
  <Slides>3</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3</vt:i4>
      </vt:variant>
    </vt:vector>
  </HeadingPairs>
  <TitlesOfParts>
    <vt:vector size="7" baseType="lpstr">
      <vt:lpstr>Arial</vt:lpstr>
      <vt:lpstr>Times</vt:lpstr>
      <vt:lpstr>Wingdings</vt:lpstr>
      <vt:lpstr>SCHUFA_Praesentationsvorlage</vt:lpstr>
      <vt:lpstr>Datenschutz im Arbeitsalltag Arbeitsmaterialien</vt:lpstr>
      <vt:lpstr>Wichtige Begriffe</vt:lpstr>
      <vt:lpstr>PowerPoint-Präsentation</vt:lpstr>
    </vt:vector>
  </TitlesOfParts>
  <Manager>mg</Manager>
  <Company>Helliwood media &amp; education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Datenschutz</dc:title>
  <dc:subject>SCHUFA Masterlayout</dc:subject>
  <dc:creator>deumer@helliwood.com</dc:creator>
  <cp:lastModifiedBy>Anne Kirchner</cp:lastModifiedBy>
  <cp:revision>407</cp:revision>
  <cp:lastPrinted>2013-07-01T08:57:45Z</cp:lastPrinted>
  <dcterms:created xsi:type="dcterms:W3CDTF">2008-07-07T09:25:06Z</dcterms:created>
  <dcterms:modified xsi:type="dcterms:W3CDTF">2018-01-25T09:02:37Z</dcterms:modified>
</cp:coreProperties>
</file>