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5" r:id="rId1"/>
  </p:sldMasterIdLst>
  <p:notesMasterIdLst>
    <p:notesMasterId r:id="rId5"/>
  </p:notesMasterIdLst>
  <p:handoutMasterIdLst>
    <p:handoutMasterId r:id="rId6"/>
  </p:handoutMasterIdLst>
  <p:sldIdLst>
    <p:sldId id="303" r:id="rId2"/>
    <p:sldId id="308" r:id="rId3"/>
    <p:sldId id="309" r:id="rId4"/>
  </p:sldIdLst>
  <p:sldSz cx="9145588" cy="6859588"/>
  <p:notesSz cx="6735763" cy="9866313"/>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1" userDrawn="1">
          <p15:clr>
            <a:srgbClr val="A4A3A4"/>
          </p15:clr>
        </p15:guide>
        <p15:guide id="2" pos="2881" userDrawn="1">
          <p15:clr>
            <a:srgbClr val="A4A3A4"/>
          </p15:clr>
        </p15:guide>
        <p15:guide id="3" pos="30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88"/>
    <a:srgbClr val="CBD7D6"/>
    <a:srgbClr val="5A6A6A"/>
    <a:srgbClr val="484848"/>
    <a:srgbClr val="FF6300"/>
    <a:srgbClr val="ACBCB8"/>
    <a:srgbClr val="A4BBC8"/>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97" autoAdjust="0"/>
    <p:restoredTop sz="64925" autoAdjust="0"/>
  </p:normalViewPr>
  <p:slideViewPr>
    <p:cSldViewPr>
      <p:cViewPr>
        <p:scale>
          <a:sx n="130" d="100"/>
          <a:sy n="130" d="100"/>
        </p:scale>
        <p:origin x="-48" y="2420"/>
      </p:cViewPr>
      <p:guideLst>
        <p:guide orient="horz" pos="2161"/>
        <p:guide pos="2881"/>
        <p:guide pos="300"/>
      </p:guideLst>
    </p:cSldViewPr>
  </p:slideViewPr>
  <p:notesTextViewPr>
    <p:cViewPr>
      <p:scale>
        <a:sx n="100" d="100"/>
        <a:sy n="100" d="100"/>
      </p:scale>
      <p:origin x="0" y="4640"/>
    </p:cViewPr>
  </p:notesTextViewPr>
  <p:sorterViewPr>
    <p:cViewPr>
      <p:scale>
        <a:sx n="66" d="100"/>
        <a:sy n="66" d="100"/>
      </p:scale>
      <p:origin x="0" y="2652"/>
    </p:cViewPr>
  </p:sorterViewPr>
  <p:notesViewPr>
    <p:cSldViewPr>
      <p:cViewPr varScale="1">
        <p:scale>
          <a:sx n="66" d="100"/>
          <a:sy n="66" d="100"/>
        </p:scale>
        <p:origin x="0" y="0"/>
      </p:cViewPr>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2917789"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t" anchorCtr="0" compatLnSpc="1">
            <a:prstTxWarp prst="textNoShape">
              <a:avLst/>
            </a:prstTxWarp>
          </a:bodyPr>
          <a:lstStyle>
            <a:lvl1pPr defTabSz="922508">
              <a:defRPr sz="1200">
                <a:latin typeface="Times" pitchFamily="18" charset="0"/>
              </a:defRPr>
            </a:lvl1pPr>
          </a:lstStyle>
          <a:p>
            <a:pPr>
              <a:defRPr/>
            </a:pPr>
            <a:endParaRPr lang="de-DE"/>
          </a:p>
        </p:txBody>
      </p:sp>
      <p:sp>
        <p:nvSpPr>
          <p:cNvPr id="6147" name="Rectangle 3"/>
          <p:cNvSpPr>
            <a:spLocks noGrp="1" noChangeArrowheads="1"/>
          </p:cNvSpPr>
          <p:nvPr>
            <p:ph type="dt" sz="quarter" idx="1"/>
          </p:nvPr>
        </p:nvSpPr>
        <p:spPr bwMode="auto">
          <a:xfrm>
            <a:off x="3817975" y="0"/>
            <a:ext cx="2917788"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t" anchorCtr="0" compatLnSpc="1">
            <a:prstTxWarp prst="textNoShape">
              <a:avLst/>
            </a:prstTxWarp>
          </a:bodyPr>
          <a:lstStyle>
            <a:lvl1pPr algn="r" defTabSz="922508">
              <a:defRPr sz="1200">
                <a:latin typeface="Times" pitchFamily="18" charset="0"/>
              </a:defRPr>
            </a:lvl1pPr>
          </a:lstStyle>
          <a:p>
            <a:pPr>
              <a:defRPr/>
            </a:pPr>
            <a:endParaRPr lang="de-DE"/>
          </a:p>
        </p:txBody>
      </p:sp>
      <p:sp>
        <p:nvSpPr>
          <p:cNvPr id="6148" name="Rectangle 4"/>
          <p:cNvSpPr>
            <a:spLocks noGrp="1" noChangeArrowheads="1"/>
          </p:cNvSpPr>
          <p:nvPr>
            <p:ph type="ftr" sz="quarter" idx="2"/>
          </p:nvPr>
        </p:nvSpPr>
        <p:spPr bwMode="auto">
          <a:xfrm>
            <a:off x="1" y="9372135"/>
            <a:ext cx="2917789"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b" anchorCtr="0" compatLnSpc="1">
            <a:prstTxWarp prst="textNoShape">
              <a:avLst/>
            </a:prstTxWarp>
          </a:bodyPr>
          <a:lstStyle>
            <a:lvl1pPr defTabSz="922508">
              <a:defRPr sz="1200">
                <a:latin typeface="Times" pitchFamily="18" charset="0"/>
              </a:defRPr>
            </a:lvl1pPr>
          </a:lstStyle>
          <a:p>
            <a:pPr>
              <a:defRPr/>
            </a:pPr>
            <a:endParaRPr lang="de-DE"/>
          </a:p>
        </p:txBody>
      </p:sp>
      <p:sp>
        <p:nvSpPr>
          <p:cNvPr id="6149" name="Rectangle 5"/>
          <p:cNvSpPr>
            <a:spLocks noGrp="1" noChangeArrowheads="1"/>
          </p:cNvSpPr>
          <p:nvPr>
            <p:ph type="sldNum" sz="quarter" idx="3"/>
          </p:nvPr>
        </p:nvSpPr>
        <p:spPr bwMode="auto">
          <a:xfrm>
            <a:off x="3817975" y="9372135"/>
            <a:ext cx="2917788"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b" anchorCtr="0" compatLnSpc="1">
            <a:prstTxWarp prst="textNoShape">
              <a:avLst/>
            </a:prstTxWarp>
          </a:bodyPr>
          <a:lstStyle>
            <a:lvl1pPr algn="r" defTabSz="922508">
              <a:defRPr sz="1200">
                <a:latin typeface="Times" panose="02020603060405020304" pitchFamily="18" charset="0"/>
              </a:defRPr>
            </a:lvl1pPr>
          </a:lstStyle>
          <a:p>
            <a:fld id="{25C74BE0-5289-4A59-BE13-A5152D49D199}" type="slidenum">
              <a:rPr lang="de-DE"/>
              <a:pPr/>
              <a:t>‹Nr.›</a:t>
            </a:fld>
            <a:endParaRPr lang="de-DE"/>
          </a:p>
        </p:txBody>
      </p:sp>
    </p:spTree>
    <p:extLst>
      <p:ext uri="{BB962C8B-B14F-4D97-AF65-F5344CB8AC3E}">
        <p14:creationId xmlns:p14="http://schemas.microsoft.com/office/powerpoint/2010/main" val="14490444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2917789"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t" anchorCtr="0" compatLnSpc="1">
            <a:prstTxWarp prst="textNoShape">
              <a:avLst/>
            </a:prstTxWarp>
          </a:bodyPr>
          <a:lstStyle>
            <a:lvl1pPr defTabSz="922508">
              <a:defRPr sz="1200">
                <a:latin typeface="Times" pitchFamily="18" charset="0"/>
              </a:defRPr>
            </a:lvl1pPr>
          </a:lstStyle>
          <a:p>
            <a:pPr>
              <a:defRPr/>
            </a:pPr>
            <a:endParaRPr lang="de-DE"/>
          </a:p>
        </p:txBody>
      </p:sp>
      <p:sp>
        <p:nvSpPr>
          <p:cNvPr id="8195" name="Rectangle 3"/>
          <p:cNvSpPr>
            <a:spLocks noGrp="1" noChangeArrowheads="1"/>
          </p:cNvSpPr>
          <p:nvPr>
            <p:ph type="dt" idx="1"/>
          </p:nvPr>
        </p:nvSpPr>
        <p:spPr bwMode="auto">
          <a:xfrm>
            <a:off x="3817975" y="0"/>
            <a:ext cx="2917788"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t" anchorCtr="0" compatLnSpc="1">
            <a:prstTxWarp prst="textNoShape">
              <a:avLst/>
            </a:prstTxWarp>
          </a:bodyPr>
          <a:lstStyle>
            <a:lvl1pPr algn="r" defTabSz="922508">
              <a:defRPr sz="1200">
                <a:latin typeface="Times" pitchFamily="18" charset="0"/>
              </a:defRPr>
            </a:lvl1pPr>
          </a:lstStyle>
          <a:p>
            <a:pPr>
              <a:defRPr/>
            </a:pPr>
            <a:endParaRPr lang="de-DE"/>
          </a:p>
        </p:txBody>
      </p:sp>
      <p:sp>
        <p:nvSpPr>
          <p:cNvPr id="30724" name="Rectangle 4"/>
          <p:cNvSpPr>
            <a:spLocks noGrp="1" noRot="1" noChangeAspect="1" noChangeArrowheads="1" noTextEdit="1"/>
          </p:cNvSpPr>
          <p:nvPr>
            <p:ph type="sldImg" idx="2"/>
          </p:nvPr>
        </p:nvSpPr>
        <p:spPr bwMode="auto">
          <a:xfrm>
            <a:off x="903288" y="739775"/>
            <a:ext cx="4932362"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898624" y="4686068"/>
            <a:ext cx="5015095" cy="44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t" anchorCtr="0" compatLnSpc="1">
            <a:prstTxWarp prst="textNoShape">
              <a:avLst/>
            </a:prstTxWarp>
          </a:bodyPr>
          <a:lstStyle/>
          <a:p>
            <a:pPr lvl="0"/>
            <a:r>
              <a:rPr lang="de-DE" noProof="0" smtClean="0"/>
              <a:t>Klicken Sie, um die Textformatierung des Masters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8198" name="Rectangle 6"/>
          <p:cNvSpPr>
            <a:spLocks noGrp="1" noChangeArrowheads="1"/>
          </p:cNvSpPr>
          <p:nvPr>
            <p:ph type="ftr" sz="quarter" idx="4"/>
          </p:nvPr>
        </p:nvSpPr>
        <p:spPr bwMode="auto">
          <a:xfrm>
            <a:off x="1" y="9372135"/>
            <a:ext cx="2917789"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b" anchorCtr="0" compatLnSpc="1">
            <a:prstTxWarp prst="textNoShape">
              <a:avLst/>
            </a:prstTxWarp>
          </a:bodyPr>
          <a:lstStyle>
            <a:lvl1pPr defTabSz="922508">
              <a:defRPr sz="1100">
                <a:latin typeface="Arial" charset="0"/>
              </a:defRPr>
            </a:lvl1pPr>
          </a:lstStyle>
          <a:p>
            <a:pPr>
              <a:defRPr/>
            </a:pPr>
            <a:endParaRPr lang="de-DE"/>
          </a:p>
        </p:txBody>
      </p:sp>
      <p:sp>
        <p:nvSpPr>
          <p:cNvPr id="8199" name="Rectangle 7"/>
          <p:cNvSpPr>
            <a:spLocks noGrp="1" noChangeArrowheads="1"/>
          </p:cNvSpPr>
          <p:nvPr>
            <p:ph type="sldNum" sz="quarter" idx="5"/>
          </p:nvPr>
        </p:nvSpPr>
        <p:spPr bwMode="auto">
          <a:xfrm>
            <a:off x="3817975" y="9372135"/>
            <a:ext cx="2917788" cy="494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79" tIns="46089" rIns="92179" bIns="46089" numCol="1" anchor="b" anchorCtr="0" compatLnSpc="1">
            <a:prstTxWarp prst="textNoShape">
              <a:avLst/>
            </a:prstTxWarp>
          </a:bodyPr>
          <a:lstStyle>
            <a:lvl1pPr algn="r" defTabSz="922508">
              <a:defRPr sz="1100"/>
            </a:lvl1pPr>
          </a:lstStyle>
          <a:p>
            <a:fld id="{56F11087-0B28-4048-84AA-7BB7E55CB460}" type="slidenum">
              <a:rPr lang="de-DE"/>
              <a:pPr/>
              <a:t>‹Nr.›</a:t>
            </a:fld>
            <a:endParaRPr lang="de-DE"/>
          </a:p>
        </p:txBody>
      </p:sp>
    </p:spTree>
    <p:extLst>
      <p:ext uri="{BB962C8B-B14F-4D97-AF65-F5344CB8AC3E}">
        <p14:creationId xmlns:p14="http://schemas.microsoft.com/office/powerpoint/2010/main" val="7452217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457200" algn="l" rtl="0" eaLnBrk="0" fontAlgn="base" hangingPunct="0">
      <a:spcBef>
        <a:spcPct val="30000"/>
      </a:spcBef>
      <a:spcAft>
        <a:spcPct val="0"/>
      </a:spcAft>
      <a:defRPr sz="1100" kern="1200">
        <a:solidFill>
          <a:schemeClr val="tx1"/>
        </a:solidFill>
        <a:latin typeface="Arial" charset="0"/>
        <a:ea typeface="+mn-ea"/>
        <a:cs typeface="+mn-cs"/>
      </a:defRPr>
    </a:lvl2pPr>
    <a:lvl3pPr marL="914400" algn="l" rtl="0" eaLnBrk="0" fontAlgn="base" hangingPunct="0">
      <a:spcBef>
        <a:spcPct val="30000"/>
      </a:spcBef>
      <a:spcAft>
        <a:spcPct val="0"/>
      </a:spcAft>
      <a:defRPr sz="1100" kern="1200">
        <a:solidFill>
          <a:schemeClr val="tx1"/>
        </a:solidFill>
        <a:latin typeface="Arial" charset="0"/>
        <a:ea typeface="+mn-ea"/>
        <a:cs typeface="+mn-cs"/>
      </a:defRPr>
    </a:lvl3pPr>
    <a:lvl4pPr marL="1371600" algn="l" rtl="0" eaLnBrk="0" fontAlgn="base" hangingPunct="0">
      <a:spcBef>
        <a:spcPct val="30000"/>
      </a:spcBef>
      <a:spcAft>
        <a:spcPct val="0"/>
      </a:spcAft>
      <a:defRPr sz="1100" kern="1200">
        <a:solidFill>
          <a:schemeClr val="tx1"/>
        </a:solidFill>
        <a:latin typeface="Arial" charset="0"/>
        <a:ea typeface="+mn-ea"/>
        <a:cs typeface="+mn-cs"/>
      </a:defRPr>
    </a:lvl4pPr>
    <a:lvl5pPr marL="18288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22508">
              <a:defRPr>
                <a:solidFill>
                  <a:schemeClr val="tx1"/>
                </a:solidFill>
                <a:latin typeface="Arial" panose="020B0604020202020204" pitchFamily="34" charset="0"/>
              </a:defRPr>
            </a:lvl1pPr>
            <a:lvl2pPr marL="732994" indent="-281921" defTabSz="922508">
              <a:defRPr>
                <a:solidFill>
                  <a:schemeClr val="tx1"/>
                </a:solidFill>
                <a:latin typeface="Arial" panose="020B0604020202020204" pitchFamily="34" charset="0"/>
              </a:defRPr>
            </a:lvl2pPr>
            <a:lvl3pPr marL="1127684" indent="-225537" defTabSz="922508">
              <a:defRPr>
                <a:solidFill>
                  <a:schemeClr val="tx1"/>
                </a:solidFill>
                <a:latin typeface="Arial" panose="020B0604020202020204" pitchFamily="34" charset="0"/>
              </a:defRPr>
            </a:lvl3pPr>
            <a:lvl4pPr marL="1578757" indent="-225537" defTabSz="922508">
              <a:defRPr>
                <a:solidFill>
                  <a:schemeClr val="tx1"/>
                </a:solidFill>
                <a:latin typeface="Arial" panose="020B0604020202020204" pitchFamily="34" charset="0"/>
              </a:defRPr>
            </a:lvl4pPr>
            <a:lvl5pPr marL="2029831" indent="-225537" defTabSz="922508">
              <a:defRPr>
                <a:solidFill>
                  <a:schemeClr val="tx1"/>
                </a:solidFill>
                <a:latin typeface="Arial" panose="020B0604020202020204" pitchFamily="34" charset="0"/>
              </a:defRPr>
            </a:lvl5pPr>
            <a:lvl6pPr marL="2480904" indent="-225537" defTabSz="922508" eaLnBrk="0" fontAlgn="base" hangingPunct="0">
              <a:spcBef>
                <a:spcPct val="0"/>
              </a:spcBef>
              <a:spcAft>
                <a:spcPct val="0"/>
              </a:spcAft>
              <a:defRPr>
                <a:solidFill>
                  <a:schemeClr val="tx1"/>
                </a:solidFill>
                <a:latin typeface="Arial" panose="020B0604020202020204" pitchFamily="34" charset="0"/>
              </a:defRPr>
            </a:lvl6pPr>
            <a:lvl7pPr marL="2931978" indent="-225537" defTabSz="922508" eaLnBrk="0" fontAlgn="base" hangingPunct="0">
              <a:spcBef>
                <a:spcPct val="0"/>
              </a:spcBef>
              <a:spcAft>
                <a:spcPct val="0"/>
              </a:spcAft>
              <a:defRPr>
                <a:solidFill>
                  <a:schemeClr val="tx1"/>
                </a:solidFill>
                <a:latin typeface="Arial" panose="020B0604020202020204" pitchFamily="34" charset="0"/>
              </a:defRPr>
            </a:lvl7pPr>
            <a:lvl8pPr marL="3383051" indent="-225537" defTabSz="922508" eaLnBrk="0" fontAlgn="base" hangingPunct="0">
              <a:spcBef>
                <a:spcPct val="0"/>
              </a:spcBef>
              <a:spcAft>
                <a:spcPct val="0"/>
              </a:spcAft>
              <a:defRPr>
                <a:solidFill>
                  <a:schemeClr val="tx1"/>
                </a:solidFill>
                <a:latin typeface="Arial" panose="020B0604020202020204" pitchFamily="34" charset="0"/>
              </a:defRPr>
            </a:lvl8pPr>
            <a:lvl9pPr marL="3834125" indent="-225537" defTabSz="922508" eaLnBrk="0" fontAlgn="base" hangingPunct="0">
              <a:spcBef>
                <a:spcPct val="0"/>
              </a:spcBef>
              <a:spcAft>
                <a:spcPct val="0"/>
              </a:spcAft>
              <a:defRPr>
                <a:solidFill>
                  <a:schemeClr val="tx1"/>
                </a:solidFill>
                <a:latin typeface="Arial" panose="020B0604020202020204" pitchFamily="34" charset="0"/>
              </a:defRPr>
            </a:lvl9pPr>
          </a:lstStyle>
          <a:p>
            <a:fld id="{DDFB7698-FD3F-42E7-B9C3-C4E186A9741D}" type="slidenum">
              <a:rPr lang="de-DE"/>
              <a:pPr/>
              <a:t>1</a:t>
            </a:fld>
            <a:endParaRPr lang="de-DE"/>
          </a:p>
        </p:txBody>
      </p:sp>
      <p:sp>
        <p:nvSpPr>
          <p:cNvPr id="31747" name="Rectangle 2"/>
          <p:cNvSpPr>
            <a:spLocks noGrp="1" noRot="1" noChangeAspect="1" noChangeArrowheads="1" noTextEdit="1"/>
          </p:cNvSpPr>
          <p:nvPr>
            <p:ph type="sldImg"/>
          </p:nvPr>
        </p:nvSpPr>
        <p:spPr>
          <a:xfrm>
            <a:off x="903288" y="739775"/>
            <a:ext cx="4932362" cy="3700463"/>
          </a:xfrm>
          <a:ln/>
        </p:spPr>
      </p:sp>
      <p:sp>
        <p:nvSpPr>
          <p:cNvPr id="31748" name="Rectangle 3"/>
          <p:cNvSpPr>
            <a:spLocks noGrp="1" noChangeArrowheads="1"/>
          </p:cNvSpPr>
          <p:nvPr>
            <p:ph type="body" idx="1"/>
          </p:nvPr>
        </p:nvSpPr>
        <p:spPr>
          <a:noFill/>
        </p:spPr>
        <p:txBody>
          <a:bodyPr/>
          <a:lstStyle/>
          <a:p>
            <a:pPr eaLnBrk="1" hangingPunct="1"/>
            <a:endParaRPr lang="de-DE" dirty="0" smtClean="0">
              <a:latin typeface="Arial" panose="020B0604020202020204" pitchFamily="34" charset="0"/>
            </a:endParaRPr>
          </a:p>
        </p:txBody>
      </p:sp>
    </p:spTree>
    <p:extLst>
      <p:ext uri="{BB962C8B-B14F-4D97-AF65-F5344CB8AC3E}">
        <p14:creationId xmlns:p14="http://schemas.microsoft.com/office/powerpoint/2010/main" val="1283870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Kosten Hersteller</a:t>
            </a:r>
          </a:p>
          <a:p>
            <a:pPr marL="171450" indent="-171450">
              <a:buFont typeface="Arial" panose="020B0604020202020204" pitchFamily="34" charset="0"/>
              <a:buChar char="•"/>
            </a:pPr>
            <a:r>
              <a:rPr lang="de-DE" b="0" dirty="0" smtClean="0"/>
              <a:t>z.T.</a:t>
            </a:r>
            <a:r>
              <a:rPr lang="de-DE" b="0" baseline="0" dirty="0" smtClean="0"/>
              <a:t> sehr aufwändiger und kostenintensiver Weg von der Idee eines Spiels bis zum Verkauf des Spiels an den Nutzer</a:t>
            </a:r>
            <a:endParaRPr lang="de-DE" b="0" dirty="0" smtClean="0"/>
          </a:p>
          <a:p>
            <a:pPr marL="171450" indent="-171450">
              <a:buFont typeface="Arial" panose="020B0604020202020204" pitchFamily="34" charset="0"/>
              <a:buChar char="•"/>
            </a:pPr>
            <a:r>
              <a:rPr lang="de-DE" b="0" dirty="0" smtClean="0"/>
              <a:t>Die</a:t>
            </a:r>
            <a:r>
              <a:rPr lang="de-DE" b="0" baseline="0" dirty="0" smtClean="0"/>
              <a:t> Kosten für ein digitales Spiel verteilen sich auf </a:t>
            </a:r>
            <a:r>
              <a:rPr lang="de-DE" dirty="0" smtClean="0"/>
              <a:t>Entwickler und Publisher (meist Produktion der Datenträger, Marketing und Vertrieb)</a:t>
            </a:r>
            <a:endParaRPr lang="de-DE" b="1" dirty="0" smtClean="0"/>
          </a:p>
          <a:p>
            <a:pPr marL="171450" indent="-171450">
              <a:buFont typeface="Arial" panose="020B0604020202020204" pitchFamily="34" charset="0"/>
              <a:buChar char="•"/>
            </a:pPr>
            <a:r>
              <a:rPr lang="de-DE" dirty="0" smtClean="0">
                <a:effectLst/>
              </a:rPr>
              <a:t>Offizielle Äußerungen zu den entstandenen</a:t>
            </a:r>
            <a:r>
              <a:rPr lang="de-DE" baseline="0" dirty="0" smtClean="0">
                <a:effectLst/>
              </a:rPr>
              <a:t> Kosten</a:t>
            </a:r>
            <a:r>
              <a:rPr lang="de-DE" dirty="0" smtClean="0">
                <a:effectLst/>
              </a:rPr>
              <a:t> sind äußerst selten, folgende Beispiele beruhen auf branchen</a:t>
            </a:r>
            <a:r>
              <a:rPr lang="de-DE" baseline="0" dirty="0" smtClean="0">
                <a:effectLst/>
              </a:rPr>
              <a:t>internen Schätzungen:</a:t>
            </a:r>
          </a:p>
          <a:p>
            <a:pPr marL="628650" lvl="1" indent="-171450">
              <a:buFont typeface="Arial" panose="020B0604020202020204" pitchFamily="34" charset="0"/>
              <a:buChar char="•"/>
            </a:pPr>
            <a:r>
              <a:rPr lang="de-DE" dirty="0" smtClean="0"/>
              <a:t>Video-Spiel „</a:t>
            </a:r>
            <a:r>
              <a:rPr lang="de-DE" i="0" dirty="0" smtClean="0"/>
              <a:t>Grand </a:t>
            </a:r>
            <a:r>
              <a:rPr lang="de-DE" i="0" dirty="0" err="1" smtClean="0"/>
              <a:t>Theft</a:t>
            </a:r>
            <a:r>
              <a:rPr lang="de-DE" i="0" dirty="0" smtClean="0"/>
              <a:t> Auto 5</a:t>
            </a:r>
            <a:r>
              <a:rPr lang="de-DE" dirty="0" smtClean="0">
                <a:effectLst/>
              </a:rPr>
              <a:t>"</a:t>
            </a:r>
            <a:r>
              <a:rPr lang="de-DE" dirty="0" smtClean="0"/>
              <a:t> ca. 265 Millionen US-Dollar (Entwicklungs- und Marketingkosten) – das bisher teuerste Spiel</a:t>
            </a:r>
          </a:p>
          <a:p>
            <a:pPr marL="628650" lvl="1" indent="-171450">
              <a:buFont typeface="Arial" panose="020B0604020202020204" pitchFamily="34" charset="0"/>
              <a:buChar char="•"/>
            </a:pPr>
            <a:r>
              <a:rPr lang="de-DE" b="0" dirty="0" smtClean="0"/>
              <a:t>Spiele-App</a:t>
            </a:r>
            <a:r>
              <a:rPr lang="de-DE" b="0" baseline="0" dirty="0" smtClean="0"/>
              <a:t> „</a:t>
            </a:r>
            <a:r>
              <a:rPr lang="de-DE" b="0" baseline="0" dirty="0" err="1" smtClean="0"/>
              <a:t>Angry</a:t>
            </a:r>
            <a:r>
              <a:rPr lang="de-DE" b="0" baseline="0" dirty="0" smtClean="0"/>
              <a:t> Birds</a:t>
            </a:r>
            <a:r>
              <a:rPr lang="de-DE" dirty="0" smtClean="0">
                <a:effectLst/>
              </a:rPr>
              <a:t>"</a:t>
            </a:r>
            <a:r>
              <a:rPr lang="de-DE" b="0" baseline="0" dirty="0" smtClean="0"/>
              <a:t> ca. </a:t>
            </a:r>
            <a:r>
              <a:rPr lang="de-DE" dirty="0" smtClean="0"/>
              <a:t>140.000 US-Dollar (nur</a:t>
            </a:r>
            <a:r>
              <a:rPr lang="de-DE" baseline="0" dirty="0" smtClean="0"/>
              <a:t> Entwicklungskosten, keine Angaben zu Marketingkosten)</a:t>
            </a:r>
          </a:p>
          <a:p>
            <a:pPr marL="628650" lvl="1" indent="-171450">
              <a:buFont typeface="Arial" panose="020B0604020202020204" pitchFamily="34" charset="0"/>
              <a:buChar char="•"/>
            </a:pPr>
            <a:endParaRPr lang="de-DE" b="1" dirty="0" smtClean="0"/>
          </a:p>
          <a:p>
            <a:r>
              <a:rPr lang="de-DE" b="1" dirty="0" smtClean="0"/>
              <a:t>Kosten Nutzer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i="0" u="none" baseline="0" dirty="0" smtClean="0"/>
              <a:t>Kauf:</a:t>
            </a:r>
            <a:r>
              <a:rPr lang="de-DE" baseline="0" dirty="0" smtClean="0"/>
              <a:t/>
            </a:r>
            <a:br>
              <a:rPr lang="de-DE" baseline="0" dirty="0" smtClean="0"/>
            </a:br>
            <a:r>
              <a:rPr lang="de-DE" baseline="0" dirty="0" smtClean="0"/>
              <a:t>Verkauf </a:t>
            </a:r>
            <a:r>
              <a:rPr lang="de-DE" dirty="0" smtClean="0"/>
              <a:t>von Spielen für einen festen Kaufpreis auf z.B. DVD/</a:t>
            </a:r>
            <a:r>
              <a:rPr lang="de-DE" dirty="0" err="1" smtClean="0"/>
              <a:t>BluRay</a:t>
            </a:r>
            <a:r>
              <a:rPr lang="de-DE" dirty="0" smtClean="0"/>
              <a:t> (Datenträger/</a:t>
            </a:r>
            <a:r>
              <a:rPr lang="de-DE" dirty="0" err="1" smtClean="0"/>
              <a:t>Boxed</a:t>
            </a:r>
            <a:r>
              <a:rPr lang="de-DE" dirty="0" smtClean="0"/>
              <a:t> </a:t>
            </a:r>
            <a:r>
              <a:rPr lang="de-DE" baseline="0" dirty="0" err="1" smtClean="0"/>
              <a:t>product</a:t>
            </a:r>
            <a:r>
              <a:rPr lang="de-DE" baseline="0" dirty="0" smtClean="0"/>
              <a:t>) im Laden oder im Internet per Download.</a:t>
            </a:r>
          </a:p>
          <a:p>
            <a:pPr marL="171450" indent="-171450">
              <a:buFont typeface="Arial" panose="020B0604020202020204" pitchFamily="34" charset="0"/>
              <a:buChar char="•"/>
              <a:defRPr/>
            </a:pPr>
            <a:r>
              <a:rPr lang="de-DE" baseline="0" dirty="0" smtClean="0"/>
              <a:t>Free-</a:t>
            </a:r>
            <a:r>
              <a:rPr lang="de-DE" baseline="0" dirty="0" err="1" smtClean="0"/>
              <a:t>to</a:t>
            </a:r>
            <a:r>
              <a:rPr lang="de-DE" baseline="0" dirty="0" smtClean="0"/>
              <a:t>-Play: </a:t>
            </a:r>
            <a:br>
              <a:rPr lang="de-DE" baseline="0" dirty="0" smtClean="0"/>
            </a:br>
            <a:r>
              <a:rPr lang="de-DE" baseline="0" dirty="0" smtClean="0"/>
              <a:t>Das ganze Spiel oder eine Demo-Version können kostenlos gespielt </a:t>
            </a:r>
            <a:r>
              <a:rPr lang="de-DE" dirty="0" smtClean="0"/>
              <a:t>werden, z.B. bei Spieleplattformen im Internet.</a:t>
            </a:r>
            <a:endParaRPr lang="de-DE" baseline="0" dirty="0" smtClean="0"/>
          </a:p>
          <a:p>
            <a:pPr marL="171450" indent="-171450">
              <a:buFont typeface="Arial" panose="020B0604020202020204" pitchFamily="34" charset="0"/>
              <a:buChar char="•"/>
            </a:pPr>
            <a:r>
              <a:rPr lang="de-DE" b="0" dirty="0" smtClean="0"/>
              <a:t>Kostenpflichtige Zusatzinhalte</a:t>
            </a:r>
            <a:r>
              <a:rPr lang="de-DE" b="0" baseline="0" dirty="0" smtClean="0"/>
              <a:t>: </a:t>
            </a:r>
          </a:p>
          <a:p>
            <a:pPr marL="182563"/>
            <a:r>
              <a:rPr lang="de-DE" baseline="0" dirty="0" smtClean="0"/>
              <a:t>Dies </a:t>
            </a:r>
            <a:r>
              <a:rPr lang="de-DE" dirty="0" smtClean="0"/>
              <a:t>können Erweiterungen (z.B. neue Spielabschnitte) oder neue, verbesserte Funktionen für das Spiel sein (</a:t>
            </a:r>
            <a:r>
              <a:rPr lang="de-DE" baseline="0" dirty="0" smtClean="0"/>
              <a:t>DLC</a:t>
            </a:r>
            <a:r>
              <a:rPr lang="de-DE" dirty="0" smtClean="0"/>
              <a:t> – </a:t>
            </a:r>
            <a:r>
              <a:rPr lang="de-DE" baseline="0" dirty="0" err="1" smtClean="0"/>
              <a:t>Downloadable</a:t>
            </a:r>
            <a:r>
              <a:rPr lang="de-DE" baseline="0" dirty="0" smtClean="0"/>
              <a:t> Content). Sie</a:t>
            </a:r>
            <a:r>
              <a:rPr lang="de-DE" dirty="0" smtClean="0"/>
              <a:t> können</a:t>
            </a:r>
            <a:r>
              <a:rPr lang="de-DE" baseline="0" dirty="0" smtClean="0"/>
              <a:t> online gegen Bezahlung heruntergeladen werden.</a:t>
            </a:r>
            <a:endParaRPr lang="de-DE" dirty="0" smtClean="0"/>
          </a:p>
          <a:p>
            <a:pPr marL="182563"/>
            <a:r>
              <a:rPr lang="de-DE" dirty="0" smtClean="0"/>
              <a:t>Um im Spiel schneller voranzukommen oder um die Spielwelt oder die Spielfigur individuell zu verändern, gibt es v.a. bei kostenlosen Spielen die Möglichkeit, Gegenstände zu kaufen, z.B. Futter für Tiere eines Bauernhofs (In-Game-</a:t>
            </a:r>
            <a:r>
              <a:rPr lang="de-DE" dirty="0" err="1" smtClean="0"/>
              <a:t>Sale</a:t>
            </a:r>
            <a:r>
              <a:rPr lang="de-DE" dirty="0" smtClean="0"/>
              <a:t>).  </a:t>
            </a:r>
          </a:p>
          <a:p>
            <a:pPr marL="171450" indent="-171450">
              <a:buFont typeface="Arial" panose="020B0604020202020204" pitchFamily="34" charset="0"/>
              <a:buChar char="•"/>
            </a:pPr>
            <a:r>
              <a:rPr lang="de-DE" b="0" baseline="0" dirty="0" smtClean="0"/>
              <a:t>Premiumdienste/Abonnements: </a:t>
            </a:r>
            <a:r>
              <a:rPr lang="de-DE" baseline="0" dirty="0" smtClean="0"/>
              <a:t/>
            </a:r>
            <a:br>
              <a:rPr lang="de-DE" baseline="0" dirty="0" smtClean="0"/>
            </a:br>
            <a:r>
              <a:rPr lang="de-DE" baseline="0" dirty="0" smtClean="0"/>
              <a:t>Hier entstehen jeweils längerfristig monatliche Kosten für die regelmäßige Nutzung; bei einem Premiumdienst erhält der Spieler für die monatliche Zahlung </a:t>
            </a:r>
            <a:r>
              <a:rPr lang="de-DE" dirty="0" smtClean="0"/>
              <a:t>spezielle Funktionen</a:t>
            </a:r>
            <a:r>
              <a:rPr lang="de-DE" sz="1100" b="0" i="0" u="none" strike="noStrike" kern="1200" baseline="0" dirty="0" smtClean="0">
                <a:solidFill>
                  <a:schemeClr val="tx1"/>
                </a:solidFill>
                <a:latin typeface="Arial" charset="0"/>
                <a:ea typeface="+mn-ea"/>
                <a:cs typeface="+mn-cs"/>
              </a:rPr>
              <a:t> und kommt dadurch ggf. schneller im Spiel voran oder sein Spielspaß erhöht sich ggf. </a:t>
            </a:r>
            <a:endParaRPr lang="de-DE" baseline="0" dirty="0" smtClean="0"/>
          </a:p>
          <a:p>
            <a:pPr marL="171450" indent="-171450">
              <a:buFont typeface="Arial" panose="020B0604020202020204" pitchFamily="34" charset="0"/>
              <a:buChar char="•"/>
            </a:pPr>
            <a:r>
              <a:rPr lang="de-DE" b="0" baseline="0" dirty="0" smtClean="0"/>
              <a:t>Werbung:</a:t>
            </a:r>
            <a:br>
              <a:rPr lang="de-DE" b="0" baseline="0" dirty="0" smtClean="0"/>
            </a:br>
            <a:r>
              <a:rPr lang="de-DE" b="0" baseline="0" dirty="0" smtClean="0"/>
              <a:t>Platzierung von Werbung im Umfeld der Spiele, z.B. auf den Webseiten oder vor Start des Onlinespiels (Werbung).</a:t>
            </a:r>
            <a:br>
              <a:rPr lang="de-DE" b="0" baseline="0" dirty="0" smtClean="0"/>
            </a:br>
            <a:r>
              <a:rPr lang="de-DE" b="0" baseline="0" dirty="0" smtClean="0"/>
              <a:t>Einbau von Werbung im Spiel, z.B. </a:t>
            </a:r>
            <a:r>
              <a:rPr lang="de-DE" sz="1100" kern="1200" dirty="0" smtClean="0">
                <a:solidFill>
                  <a:schemeClr val="tx1"/>
                </a:solidFill>
                <a:effectLst/>
                <a:latin typeface="Arial" charset="0"/>
                <a:ea typeface="+mn-ea"/>
                <a:cs typeface="+mn-cs"/>
              </a:rPr>
              <a:t>in Form von Werbetafeln bei Rennspielen oder durch die gezielte Platzierung von Marken (</a:t>
            </a:r>
            <a:r>
              <a:rPr lang="de-DE" dirty="0" smtClean="0"/>
              <a:t>In-Game-Werbung). </a:t>
            </a:r>
            <a:endParaRPr lang="de-DE" sz="1100" kern="1200" dirty="0" smtClean="0">
              <a:solidFill>
                <a:schemeClr val="tx1"/>
              </a:solidFill>
              <a:effectLst/>
              <a:latin typeface="Arial" charset="0"/>
              <a:ea typeface="+mn-ea"/>
              <a:cs typeface="+mn-cs"/>
            </a:endParaRPr>
          </a:p>
          <a:p>
            <a:pPr marL="171450" indent="-171450">
              <a:buFont typeface="Arial" panose="020B0604020202020204" pitchFamily="34" charset="0"/>
              <a:buChar char="•"/>
            </a:pPr>
            <a:r>
              <a:rPr lang="de-DE" b="0" baseline="0" dirty="0" smtClean="0"/>
              <a:t>Datenverwertung:</a:t>
            </a:r>
            <a:r>
              <a:rPr lang="de-DE" b="1" baseline="0" dirty="0" smtClean="0"/>
              <a:t/>
            </a:r>
            <a:br>
              <a:rPr lang="de-DE" b="1" baseline="0" dirty="0" smtClean="0"/>
            </a:br>
            <a:r>
              <a:rPr lang="de-DE" sz="1100" b="0" kern="1200" dirty="0" smtClean="0">
                <a:solidFill>
                  <a:schemeClr val="tx1"/>
                </a:solidFill>
                <a:effectLst/>
                <a:latin typeface="Arial" charset="0"/>
                <a:ea typeface="+mn-ea"/>
                <a:cs typeface="+mn-cs"/>
              </a:rPr>
              <a:t>Spielerdaten können durch den Spieleanbieter verkauft werden, z.B. </a:t>
            </a:r>
            <a:r>
              <a:rPr lang="de-DE" sz="1100" kern="1200" dirty="0" smtClean="0">
                <a:solidFill>
                  <a:schemeClr val="tx1"/>
                </a:solidFill>
                <a:effectLst/>
                <a:latin typeface="Arial" charset="0"/>
                <a:ea typeface="+mn-ea"/>
                <a:cs typeface="+mn-cs"/>
              </a:rPr>
              <a:t>Profilinformationen wie Alter, Geschlecht</a:t>
            </a:r>
            <a:r>
              <a:rPr lang="de-DE" sz="1100" kern="1200" baseline="0" dirty="0" smtClean="0">
                <a:solidFill>
                  <a:schemeClr val="tx1"/>
                </a:solidFill>
                <a:effectLst/>
                <a:latin typeface="Arial" charset="0"/>
                <a:ea typeface="+mn-ea"/>
                <a:cs typeface="+mn-cs"/>
              </a:rPr>
              <a:t> oder </a:t>
            </a:r>
            <a:r>
              <a:rPr lang="de-DE" sz="1100" kern="1200" dirty="0" smtClean="0">
                <a:solidFill>
                  <a:schemeClr val="tx1"/>
                </a:solidFill>
                <a:effectLst/>
                <a:latin typeface="Arial" charset="0"/>
                <a:ea typeface="+mn-ea"/>
                <a:cs typeface="+mn-cs"/>
              </a:rPr>
              <a:t>Spieldauer und </a:t>
            </a:r>
            <a:r>
              <a:rPr lang="de-DE" dirty="0" smtClean="0"/>
              <a:t>-</a:t>
            </a:r>
            <a:r>
              <a:rPr lang="de-DE" sz="1100" kern="1200" dirty="0" smtClean="0">
                <a:solidFill>
                  <a:schemeClr val="tx1"/>
                </a:solidFill>
                <a:effectLst/>
                <a:latin typeface="Arial" charset="0"/>
                <a:ea typeface="+mn-ea"/>
                <a:cs typeface="+mn-cs"/>
              </a:rPr>
              <a:t>aktionen (</a:t>
            </a:r>
            <a:r>
              <a:rPr lang="de-DE" dirty="0" smtClean="0"/>
              <a:t>Datenverwertung). </a:t>
            </a:r>
            <a:endParaRPr lang="de-DE" b="0" dirty="0" smtClean="0"/>
          </a:p>
          <a:p>
            <a:endParaRPr lang="de-DE" b="1" dirty="0" smtClean="0"/>
          </a:p>
          <a:p>
            <a:r>
              <a:rPr lang="de-DE" b="1" dirty="0" smtClean="0"/>
              <a:t>Bezahlmethoden</a:t>
            </a:r>
          </a:p>
          <a:p>
            <a:pPr marL="171450" indent="-171450">
              <a:buFont typeface="Arial" panose="020B0604020202020204" pitchFamily="34" charset="0"/>
              <a:buChar char="•"/>
            </a:pPr>
            <a:r>
              <a:rPr lang="de-DE" dirty="0" smtClean="0"/>
              <a:t>Bargeld</a:t>
            </a:r>
          </a:p>
          <a:p>
            <a:pPr marL="171450" indent="-171450">
              <a:buFont typeface="Arial" panose="020B0604020202020204" pitchFamily="34" charset="0"/>
              <a:buChar char="•"/>
            </a:pPr>
            <a:r>
              <a:rPr lang="de-DE" dirty="0" smtClean="0"/>
              <a:t>Kreditkarte: Abrechnung über das Bankkonto</a:t>
            </a:r>
          </a:p>
          <a:p>
            <a:pPr marL="171450" indent="-171450">
              <a:buFont typeface="Arial" panose="020B0604020202020204" pitchFamily="34" charset="0"/>
              <a:buChar char="•"/>
            </a:pPr>
            <a:r>
              <a:rPr lang="de-DE" dirty="0" err="1" smtClean="0"/>
              <a:t>Paysafecard</a:t>
            </a:r>
            <a:r>
              <a:rPr lang="de-DE" dirty="0" smtClean="0"/>
              <a:t>: Gutscheinkarte, die zuvor gegen</a:t>
            </a:r>
            <a:r>
              <a:rPr lang="de-DE" baseline="0" dirty="0" smtClean="0"/>
              <a:t> Bargeld im Einzelhandel erworben werden kann (genauso</a:t>
            </a:r>
            <a:r>
              <a:rPr lang="de-DE" dirty="0" smtClean="0"/>
              <a:t> funktionieren sog. Geschenkkarten für bestimmte Spiele (-anbieter)</a:t>
            </a:r>
          </a:p>
          <a:p>
            <a:pPr marL="171450" indent="-171450">
              <a:buFont typeface="Arial" panose="020B0604020202020204" pitchFamily="34" charset="0"/>
              <a:buChar char="•"/>
            </a:pPr>
            <a:r>
              <a:rPr lang="de-DE" dirty="0" smtClean="0"/>
              <a:t>Telefon/Handy: Abrechnung über die Telefon-/Handyrechnung</a:t>
            </a:r>
          </a:p>
          <a:p>
            <a:pPr marL="0" indent="0">
              <a:buFont typeface="Arial" panose="020B0604020202020204" pitchFamily="34" charset="0"/>
              <a:buNone/>
            </a:pPr>
            <a:endParaRPr lang="de-DE" dirty="0" smtClean="0"/>
          </a:p>
          <a:p>
            <a:pPr marL="0" indent="0">
              <a:buFont typeface="Arial" panose="020B0604020202020204" pitchFamily="34" charset="0"/>
              <a:buNone/>
            </a:pPr>
            <a:r>
              <a:rPr lang="de-DE" b="1" dirty="0" smtClean="0">
                <a:sym typeface="Wingdings" panose="05000000000000000000" pitchFamily="2" charset="2"/>
              </a:rPr>
              <a:t> </a:t>
            </a:r>
            <a:r>
              <a:rPr lang="de-DE" b="1" dirty="0" smtClean="0"/>
              <a:t>Worauf muss bei Bezahlmodellen geachtet</a:t>
            </a:r>
            <a:r>
              <a:rPr lang="de-DE" b="1" baseline="0" dirty="0" smtClean="0"/>
              <a:t> werden?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smtClean="0"/>
              <a:t>Durch die</a:t>
            </a:r>
            <a:r>
              <a:rPr lang="de-DE" b="0" dirty="0" smtClean="0"/>
              <a:t> bargeldlose Bezahlung bemerkt man </a:t>
            </a:r>
            <a:r>
              <a:rPr lang="de-DE" b="0" dirty="0" err="1" smtClean="0"/>
              <a:t>evt</a:t>
            </a:r>
            <a:r>
              <a:rPr lang="de-DE" b="0" dirty="0" smtClean="0"/>
              <a:t>. nicht so gut, dass man Geld ausgibt.</a:t>
            </a:r>
            <a:endParaRPr lang="de-DE" b="0" baseline="0" dirty="0" smtClean="0"/>
          </a:p>
          <a:p>
            <a:pPr marL="171450" indent="-171450">
              <a:buFont typeface="Arial" panose="020B0604020202020204" pitchFamily="34" charset="0"/>
              <a:buChar char="•"/>
            </a:pPr>
            <a:r>
              <a:rPr lang="de-DE" b="0" baseline="0" dirty="0" smtClean="0"/>
              <a:t>Abrechnung über Kreditkarte oder Telefon/Handy kann unübersichtlich sein, z.B. bei vielen Kleinstbeträgen kann der Gesamtbetrag </a:t>
            </a:r>
            <a:r>
              <a:rPr lang="de-DE" b="0" baseline="0" dirty="0" err="1" smtClean="0"/>
              <a:t>evt</a:t>
            </a:r>
            <a:r>
              <a:rPr lang="de-DE" b="0" baseline="0" dirty="0" smtClean="0"/>
              <a:t>. nicht mehr überblickt werden und die Abrechnung erfolgt nur einmal im Monat.</a:t>
            </a:r>
          </a:p>
          <a:p>
            <a:pPr marL="171450" indent="-171450">
              <a:buFont typeface="Arial" panose="020B0604020202020204" pitchFamily="34" charset="0"/>
              <a:buChar char="•"/>
            </a:pPr>
            <a:r>
              <a:rPr lang="de-DE" b="0" baseline="0" dirty="0" smtClean="0"/>
              <a:t>Bewertung der Kosten von virtuellen Zusatzinhalten: Sind sie den Preis auch wirklich wert?</a:t>
            </a:r>
          </a:p>
          <a:p>
            <a:pPr marL="0" indent="0">
              <a:buFont typeface="Arial" panose="020B0604020202020204" pitchFamily="34" charset="0"/>
              <a:buNone/>
            </a:pPr>
            <a:endParaRPr lang="de-DE" b="0" baseline="0" dirty="0" smtClean="0"/>
          </a:p>
          <a:p>
            <a:pPr marL="0" indent="0">
              <a:buFont typeface="Arial" panose="020B0604020202020204" pitchFamily="34" charset="0"/>
              <a:buNone/>
            </a:pPr>
            <a:r>
              <a:rPr lang="de-DE" b="1" baseline="0" dirty="0" smtClean="0"/>
              <a:t>Refinanzierung/Gewinn</a:t>
            </a:r>
          </a:p>
          <a:p>
            <a:pPr marL="171450" indent="-171450">
              <a:buFont typeface="Arial" panose="020B0604020202020204" pitchFamily="34" charset="0"/>
              <a:buChar char="•"/>
            </a:pPr>
            <a:r>
              <a:rPr lang="de-DE" dirty="0" smtClean="0"/>
              <a:t>Umsatz der Deutschen </a:t>
            </a:r>
            <a:r>
              <a:rPr lang="de-DE" dirty="0" err="1" smtClean="0"/>
              <a:t>Gamesbranche</a:t>
            </a:r>
            <a:r>
              <a:rPr lang="de-DE" dirty="0" smtClean="0"/>
              <a:t> 2013: 1,82 Milliarden Euro (</a:t>
            </a:r>
            <a:r>
              <a:rPr lang="de-DE" baseline="0" dirty="0" smtClean="0"/>
              <a:t>Quelle: BIU, Marktzahlen 2013)</a:t>
            </a:r>
            <a:endParaRPr lang="de-DE" dirty="0" smtClean="0"/>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de-DE" dirty="0" smtClean="0"/>
              <a:t>Umsatz von Spielen für Konsolen:</a:t>
            </a:r>
            <a:r>
              <a:rPr lang="de-DE" baseline="0" dirty="0" smtClean="0"/>
              <a:t> 1,038 Milliarden Euro</a:t>
            </a:r>
          </a:p>
          <a:p>
            <a:pPr marL="628650" lvl="1" indent="-171450">
              <a:buFont typeface="Arial" panose="020B0604020202020204" pitchFamily="34" charset="0"/>
              <a:buChar char="•"/>
            </a:pPr>
            <a:r>
              <a:rPr lang="de-DE" dirty="0" smtClean="0"/>
              <a:t>Umsatz von Spielen </a:t>
            </a:r>
            <a:r>
              <a:rPr lang="de-DE" smtClean="0"/>
              <a:t>für </a:t>
            </a:r>
            <a:r>
              <a:rPr lang="de-DE" smtClean="0"/>
              <a:t>PC: 392</a:t>
            </a:r>
            <a:r>
              <a:rPr lang="de-DE" baseline="0" smtClean="0"/>
              <a:t> </a:t>
            </a:r>
            <a:r>
              <a:rPr lang="de-DE" smtClean="0"/>
              <a:t>Millionen </a:t>
            </a:r>
            <a:r>
              <a:rPr lang="de-DE" dirty="0" smtClean="0"/>
              <a:t>Euro</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de-DE" b="0" baseline="0" dirty="0" smtClean="0"/>
              <a:t>Umsatz durch Virtuelle Zusatzinhalte: 209 Millionen Euro</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de-DE" b="0" baseline="0" dirty="0" smtClean="0"/>
              <a:t>Umsatz durch Abonnementgebühren für Online-/Browserspiele: 139 Millionen Euro</a:t>
            </a:r>
          </a:p>
          <a:p>
            <a:pPr marL="628650" lvl="1" indent="-171450">
              <a:buFont typeface="Arial" panose="020B0604020202020204" pitchFamily="34" charset="0"/>
              <a:buChar char="•"/>
            </a:pPr>
            <a:r>
              <a:rPr lang="de-DE" baseline="0" dirty="0" smtClean="0"/>
              <a:t>Umsatz von Spielen für mobile Endgeräte: 39 Millionen Euro </a:t>
            </a:r>
          </a:p>
          <a:p>
            <a:pPr marL="171450" indent="-171450">
              <a:buFont typeface="Arial" panose="020B0604020202020204" pitchFamily="34" charset="0"/>
              <a:buChar char="•"/>
            </a:pPr>
            <a:endParaRPr lang="de-DE" dirty="0" smtClean="0"/>
          </a:p>
          <a:p>
            <a:pPr marL="171450" indent="-171450">
              <a:buFont typeface="Arial" panose="020B0604020202020204" pitchFamily="34" charset="0"/>
              <a:buChar char="•"/>
            </a:pPr>
            <a:r>
              <a:rPr lang="de-DE" dirty="0" smtClean="0"/>
              <a:t>Umsatz beispielhafter Spieletitel</a:t>
            </a:r>
            <a:r>
              <a:rPr lang="de-DE" baseline="0" dirty="0" smtClean="0"/>
              <a:t> (die Angaben beruhen auf brancheninternen Schätzungen)</a:t>
            </a:r>
          </a:p>
          <a:p>
            <a:pPr marL="628650" lvl="1" indent="-171450">
              <a:buFont typeface="Arial" panose="020B0604020202020204" pitchFamily="34" charset="0"/>
              <a:buChar char="•"/>
            </a:pPr>
            <a:r>
              <a:rPr lang="de-DE" dirty="0" smtClean="0"/>
              <a:t>„</a:t>
            </a:r>
            <a:r>
              <a:rPr lang="de-DE" dirty="0" err="1" smtClean="0"/>
              <a:t>Angry</a:t>
            </a:r>
            <a:r>
              <a:rPr lang="de-DE" dirty="0" smtClean="0"/>
              <a:t> Birds“ ca. 70 Millionen US-Dollar in den ersten drei Jahren (2009-2011)</a:t>
            </a:r>
          </a:p>
          <a:p>
            <a:pPr marL="628650" lvl="1" indent="-171450">
              <a:buFont typeface="Arial" panose="020B0604020202020204" pitchFamily="34" charset="0"/>
              <a:buChar char="•"/>
            </a:pPr>
            <a:r>
              <a:rPr lang="de-DE" dirty="0" smtClean="0"/>
              <a:t>„Grand </a:t>
            </a:r>
            <a:r>
              <a:rPr lang="de-DE" dirty="0" err="1" smtClean="0"/>
              <a:t>Theft</a:t>
            </a:r>
            <a:r>
              <a:rPr lang="de-DE" baseline="0" dirty="0" smtClean="0"/>
              <a:t> Auto 5“ allein in den ersten drei Verkaufstagen </a:t>
            </a:r>
            <a:r>
              <a:rPr lang="de-DE" dirty="0" smtClean="0"/>
              <a:t>über eine Milliarde US-Dollar Umsatz </a:t>
            </a:r>
            <a:endParaRPr lang="de-DE" dirty="0"/>
          </a:p>
        </p:txBody>
      </p:sp>
      <p:sp>
        <p:nvSpPr>
          <p:cNvPr id="4" name="Foliennummernplatzhalter 3"/>
          <p:cNvSpPr>
            <a:spLocks noGrp="1"/>
          </p:cNvSpPr>
          <p:nvPr>
            <p:ph type="sldNum" sz="quarter" idx="10"/>
          </p:nvPr>
        </p:nvSpPr>
        <p:spPr/>
        <p:txBody>
          <a:bodyPr/>
          <a:lstStyle/>
          <a:p>
            <a:fld id="{56F11087-0B28-4048-84AA-7BB7E55CB460}" type="slidenum">
              <a:rPr lang="de-DE" smtClean="0"/>
              <a:pPr/>
              <a:t>2</a:t>
            </a:fld>
            <a:endParaRPr lang="de-DE"/>
          </a:p>
        </p:txBody>
      </p:sp>
    </p:spTree>
    <p:extLst>
      <p:ext uri="{BB962C8B-B14F-4D97-AF65-F5344CB8AC3E}">
        <p14:creationId xmlns:p14="http://schemas.microsoft.com/office/powerpoint/2010/main" val="35076191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hteck 1"/>
          <p:cNvSpPr/>
          <p:nvPr userDrawn="1"/>
        </p:nvSpPr>
        <p:spPr bwMode="auto">
          <a:xfrm>
            <a:off x="0" y="1"/>
            <a:ext cx="9145588" cy="6175099"/>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873104"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charset="0"/>
            </a:endParaRPr>
          </a:p>
        </p:txBody>
      </p:sp>
      <p:sp>
        <p:nvSpPr>
          <p:cNvPr id="3" name="Rechteck 2"/>
          <p:cNvSpPr/>
          <p:nvPr userDrawn="1"/>
        </p:nvSpPr>
        <p:spPr bwMode="auto">
          <a:xfrm>
            <a:off x="0" y="5667376"/>
            <a:ext cx="9145588" cy="867763"/>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873125"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charset="0"/>
            </a:endParaRPr>
          </a:p>
        </p:txBody>
      </p:sp>
      <p:sp>
        <p:nvSpPr>
          <p:cNvPr id="1138692" name="Rectangle 4"/>
          <p:cNvSpPr>
            <a:spLocks noGrp="1" noChangeArrowheads="1"/>
          </p:cNvSpPr>
          <p:nvPr>
            <p:ph type="ctrTitle" sz="quarter"/>
          </p:nvPr>
        </p:nvSpPr>
        <p:spPr>
          <a:xfrm>
            <a:off x="444500" y="5950074"/>
            <a:ext cx="6307138" cy="619324"/>
          </a:xfrm>
        </p:spPr>
        <p:txBody>
          <a:bodyPr lIns="0" tIns="0" rIns="0" bIns="0" anchor="t"/>
          <a:lstStyle>
            <a:lvl1pPr>
              <a:lnSpc>
                <a:spcPts val="3200"/>
              </a:lnSpc>
              <a:defRPr sz="2800"/>
            </a:lvl1pPr>
          </a:lstStyle>
          <a:p>
            <a:pPr lvl="0"/>
            <a:r>
              <a:rPr lang="de-DE" noProof="0" dirty="0" smtClean="0"/>
              <a:t>Mastertitelformat bearbeiten</a:t>
            </a:r>
          </a:p>
        </p:txBody>
      </p:sp>
      <p:pic>
        <p:nvPicPr>
          <p:cNvPr id="10" name="Grafik 9"/>
          <p:cNvPicPr>
            <a:picLocks noChangeAspect="1"/>
          </p:cNvPicPr>
          <p:nvPr userDrawn="1"/>
        </p:nvPicPr>
        <p:blipFill>
          <a:blip r:embed="rId3"/>
          <a:stretch>
            <a:fillRect/>
          </a:stretch>
        </p:blipFill>
        <p:spPr>
          <a:xfrm>
            <a:off x="7138079" y="5860064"/>
            <a:ext cx="1688174" cy="512379"/>
          </a:xfrm>
          <a:prstGeom prst="rect">
            <a:avLst/>
          </a:prstGeom>
        </p:spPr>
      </p:pic>
    </p:spTree>
    <p:extLst>
      <p:ext uri="{BB962C8B-B14F-4D97-AF65-F5344CB8AC3E}">
        <p14:creationId xmlns:p14="http://schemas.microsoft.com/office/powerpoint/2010/main" val="13735122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1" y="273051"/>
            <a:ext cx="5113337" cy="58547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1" y="1435101"/>
            <a:ext cx="3008313" cy="4692650"/>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de-DE" smtClean="0"/>
              <a:t>Textmasterformat bearbeiten</a:t>
            </a:r>
          </a:p>
        </p:txBody>
      </p:sp>
      <p:sp>
        <p:nvSpPr>
          <p:cNvPr id="5"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25CA0AE7-A23D-4992-99B4-0B732257B8FC}" type="slidenum">
              <a:rPr lang="de-DE"/>
              <a:pPr/>
              <a:t>‹Nr.›</a:t>
            </a:fld>
            <a:endParaRPr lang="de-DE"/>
          </a:p>
        </p:txBody>
      </p:sp>
    </p:spTree>
    <p:extLst>
      <p:ext uri="{BB962C8B-B14F-4D97-AF65-F5344CB8AC3E}">
        <p14:creationId xmlns:p14="http://schemas.microsoft.com/office/powerpoint/2010/main" val="1062461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2188"/>
            <a:ext cx="5487986" cy="566737"/>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7986" cy="4116388"/>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de-DE" noProof="0" smtClean="0"/>
          </a:p>
        </p:txBody>
      </p:sp>
      <p:sp>
        <p:nvSpPr>
          <p:cNvPr id="4" name="Textplatzhalter 3"/>
          <p:cNvSpPr>
            <a:spLocks noGrp="1"/>
          </p:cNvSpPr>
          <p:nvPr>
            <p:ph type="body" sz="half" idx="2"/>
          </p:nvPr>
        </p:nvSpPr>
        <p:spPr>
          <a:xfrm>
            <a:off x="1792288" y="5368926"/>
            <a:ext cx="5487986"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de-DE" smtClean="0"/>
              <a:t>Textmasterformat bearbeiten</a:t>
            </a:r>
          </a:p>
        </p:txBody>
      </p:sp>
      <p:sp>
        <p:nvSpPr>
          <p:cNvPr id="5"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EC9C7C83-9C1F-4361-85FF-74434A82D97A}" type="slidenum">
              <a:rPr lang="de-DE"/>
              <a:pPr/>
              <a:t>‹Nr.›</a:t>
            </a:fld>
            <a:endParaRPr lang="de-DE"/>
          </a:p>
        </p:txBody>
      </p:sp>
    </p:spTree>
    <p:extLst>
      <p:ext uri="{BB962C8B-B14F-4D97-AF65-F5344CB8AC3E}">
        <p14:creationId xmlns:p14="http://schemas.microsoft.com/office/powerpoint/2010/main" val="19927782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FEB59AAB-1B9B-4A0D-9BEF-93BA71F0F425}" type="slidenum">
              <a:rPr lang="de-DE"/>
              <a:pPr/>
              <a:t>‹Nr.›</a:t>
            </a:fld>
            <a:endParaRPr lang="de-DE"/>
          </a:p>
        </p:txBody>
      </p:sp>
    </p:spTree>
    <p:extLst>
      <p:ext uri="{BB962C8B-B14F-4D97-AF65-F5344CB8AC3E}">
        <p14:creationId xmlns:p14="http://schemas.microsoft.com/office/powerpoint/2010/main" val="1032288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99250" y="323851"/>
            <a:ext cx="2103438" cy="56261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387351" y="323851"/>
            <a:ext cx="6159499" cy="56261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C548495B-27F7-48B1-9BA9-FA5415843C3E}" type="slidenum">
              <a:rPr lang="de-DE"/>
              <a:pPr/>
              <a:t>‹Nr.›</a:t>
            </a:fld>
            <a:endParaRPr lang="de-DE"/>
          </a:p>
        </p:txBody>
      </p:sp>
    </p:spTree>
    <p:extLst>
      <p:ext uri="{BB962C8B-B14F-4D97-AF65-F5344CB8AC3E}">
        <p14:creationId xmlns:p14="http://schemas.microsoft.com/office/powerpoint/2010/main" val="1195740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afelbi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0"/>
          <p:cNvSpPr txBox="1">
            <a:spLocks noChangeArrowheads="1"/>
          </p:cNvSpPr>
          <p:nvPr userDrawn="1"/>
        </p:nvSpPr>
        <p:spPr bwMode="auto">
          <a:xfrm>
            <a:off x="387350" y="6161631"/>
            <a:ext cx="2565264"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t" anchorCtr="0" compatLnSpc="1">
            <a:prstTxWarp prst="textNoShape">
              <a:avLst/>
            </a:prstTxWarp>
          </a:bodyPr>
          <a:lstStyle>
            <a:defPPr>
              <a:defRPr lang="en-US"/>
            </a:defPPr>
            <a:lvl1pPr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defRPr/>
            </a:pPr>
            <a:r>
              <a:rPr lang="de-DE" dirty="0" smtClean="0"/>
              <a:t>Seite </a:t>
            </a:r>
            <a:fld id="{B5447626-1553-4A18-BC71-2D7C38194047}" type="slidenum">
              <a:rPr lang="de-DE" smtClean="0"/>
              <a:pPr marL="0" marR="0" indent="0" algn="l" defTabSz="914400" rtl="0" eaLnBrk="0" fontAlgn="base" latinLnBrk="0" hangingPunct="0">
                <a:lnSpc>
                  <a:spcPct val="100000"/>
                </a:lnSpc>
                <a:spcBef>
                  <a:spcPct val="0"/>
                </a:spcBef>
                <a:spcAft>
                  <a:spcPct val="0"/>
                </a:spcAft>
                <a:buClrTx/>
                <a:buSzTx/>
                <a:buFontTx/>
                <a:buNone/>
                <a:tabLst/>
                <a:defRPr/>
              </a:pPr>
              <a:t>‹Nr.›</a:t>
            </a:fld>
            <a:r>
              <a:rPr lang="de-DE" dirty="0" smtClean="0"/>
              <a:t> | </a:t>
            </a:r>
            <a:r>
              <a:rPr lang="de-DE" sz="800" b="0" i="0" u="none" strike="noStrike" kern="1200" baseline="0" dirty="0" smtClean="0">
                <a:solidFill>
                  <a:schemeClr val="tx1"/>
                </a:solidFill>
                <a:latin typeface="Arial" panose="020B0604020202020204" pitchFamily="34" charset="0"/>
                <a:ea typeface="+mn-ea"/>
                <a:cs typeface="+mn-cs"/>
              </a:rPr>
              <a:t>Stiftung Medienpädagogik Bayern</a:t>
            </a:r>
            <a:endParaRPr lang="de-DE" dirty="0"/>
          </a:p>
        </p:txBody>
      </p:sp>
      <p:sp>
        <p:nvSpPr>
          <p:cNvPr id="4" name="Textplatzhalter 2"/>
          <p:cNvSpPr>
            <a:spLocks noGrp="1"/>
          </p:cNvSpPr>
          <p:nvPr>
            <p:ph type="body" idx="10"/>
          </p:nvPr>
        </p:nvSpPr>
        <p:spPr>
          <a:xfrm>
            <a:off x="387350" y="189434"/>
            <a:ext cx="3625456" cy="393630"/>
          </a:xfrm>
        </p:spPr>
        <p:txBody>
          <a:bodyPr anchor="b"/>
          <a:lstStyle>
            <a:lvl1pPr marL="0" indent="0">
              <a:buNone/>
              <a:defRPr sz="14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de-DE" dirty="0" smtClean="0"/>
              <a:t>Textmasterformat bearbeiten</a:t>
            </a:r>
          </a:p>
        </p:txBody>
      </p:sp>
    </p:spTree>
    <p:extLst>
      <p:ext uri="{BB962C8B-B14F-4D97-AF65-F5344CB8AC3E}">
        <p14:creationId xmlns:p14="http://schemas.microsoft.com/office/powerpoint/2010/main" val="38874190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6" name="Rectangle 40"/>
          <p:cNvSpPr txBox="1">
            <a:spLocks noChangeArrowheads="1"/>
          </p:cNvSpPr>
          <p:nvPr userDrawn="1"/>
        </p:nvSpPr>
        <p:spPr bwMode="auto">
          <a:xfrm>
            <a:off x="387350" y="6161631"/>
            <a:ext cx="2565264"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t" anchorCtr="0" compatLnSpc="1">
            <a:prstTxWarp prst="textNoShape">
              <a:avLst/>
            </a:prstTxWarp>
          </a:bodyPr>
          <a:lstStyle>
            <a:defPPr>
              <a:defRPr lang="en-US"/>
            </a:defPPr>
            <a:lvl1pPr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defRPr/>
            </a:pPr>
            <a:r>
              <a:rPr lang="de-DE" dirty="0" smtClean="0"/>
              <a:t>Seite </a:t>
            </a:r>
            <a:fld id="{B5447626-1553-4A18-BC71-2D7C38194047}" type="slidenum">
              <a:rPr lang="de-DE" smtClean="0"/>
              <a:pPr marL="0" marR="0" indent="0" algn="l" defTabSz="914400" rtl="0" eaLnBrk="0" fontAlgn="base" latinLnBrk="0" hangingPunct="0">
                <a:lnSpc>
                  <a:spcPct val="100000"/>
                </a:lnSpc>
                <a:spcBef>
                  <a:spcPct val="0"/>
                </a:spcBef>
                <a:spcAft>
                  <a:spcPct val="0"/>
                </a:spcAft>
                <a:buClrTx/>
                <a:buSzTx/>
                <a:buFontTx/>
                <a:buNone/>
                <a:tabLst/>
                <a:defRPr/>
              </a:pPr>
              <a:t>‹Nr.›</a:t>
            </a:fld>
            <a:r>
              <a:rPr lang="de-DE" dirty="0" smtClean="0"/>
              <a:t> | </a:t>
            </a:r>
            <a:r>
              <a:rPr lang="de-DE" sz="800" b="0" i="0" u="none" strike="noStrike" kern="1200" baseline="0" dirty="0" smtClean="0">
                <a:solidFill>
                  <a:schemeClr val="tx1"/>
                </a:solidFill>
                <a:latin typeface="Arial" panose="020B0604020202020204" pitchFamily="34" charset="0"/>
                <a:ea typeface="+mn-ea"/>
                <a:cs typeface="+mn-cs"/>
              </a:rPr>
              <a:t>Stiftung Medienpädagogik Bayern</a:t>
            </a:r>
            <a:endParaRPr lang="de-DE" dirty="0"/>
          </a:p>
        </p:txBody>
      </p:sp>
      <p:sp>
        <p:nvSpPr>
          <p:cNvPr id="7" name="Textplatzhalter 2"/>
          <p:cNvSpPr>
            <a:spLocks noGrp="1"/>
          </p:cNvSpPr>
          <p:nvPr>
            <p:ph type="body" idx="10"/>
          </p:nvPr>
        </p:nvSpPr>
        <p:spPr>
          <a:xfrm>
            <a:off x="387350" y="189434"/>
            <a:ext cx="3625456" cy="393630"/>
          </a:xfrm>
        </p:spPr>
        <p:txBody>
          <a:bodyPr anchor="b"/>
          <a:lstStyle>
            <a:lvl1pPr marL="0" indent="0">
              <a:buNone/>
              <a:defRPr sz="14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de-DE" dirty="0" smtClean="0"/>
              <a:t>Textmasterformat bearbeiten</a:t>
            </a:r>
          </a:p>
        </p:txBody>
      </p:sp>
    </p:spTree>
    <p:extLst>
      <p:ext uri="{BB962C8B-B14F-4D97-AF65-F5344CB8AC3E}">
        <p14:creationId xmlns:p14="http://schemas.microsoft.com/office/powerpoint/2010/main" val="246661594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8489"/>
            <a:ext cx="7773987"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4"/>
            <a:ext cx="7773987" cy="1501775"/>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de-DE" smtClean="0"/>
              <a:t>Textmasterformat bearbeiten</a:t>
            </a:r>
          </a:p>
        </p:txBody>
      </p:sp>
      <p:sp>
        <p:nvSpPr>
          <p:cNvPr id="4"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64ECBCC8-F5B4-422A-A08C-1C25814EEBD7}" type="slidenum">
              <a:rPr lang="de-DE"/>
              <a:pPr/>
              <a:t>‹Nr.›</a:t>
            </a:fld>
            <a:endParaRPr lang="de-DE"/>
          </a:p>
        </p:txBody>
      </p:sp>
    </p:spTree>
    <p:extLst>
      <p:ext uri="{BB962C8B-B14F-4D97-AF65-F5344CB8AC3E}">
        <p14:creationId xmlns:p14="http://schemas.microsoft.com/office/powerpoint/2010/main" val="1844951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387349" y="1660525"/>
            <a:ext cx="4130676" cy="4289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70427" y="1660525"/>
            <a:ext cx="4132263" cy="4289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AEBDEFD9-D54B-468A-BC47-A8BC8AB5AA44}" type="slidenum">
              <a:rPr lang="de-DE"/>
              <a:pPr/>
              <a:t>‹Nr.›</a:t>
            </a:fld>
            <a:endParaRPr lang="de-DE"/>
          </a:p>
        </p:txBody>
      </p:sp>
    </p:spTree>
    <p:extLst>
      <p:ext uri="{BB962C8B-B14F-4D97-AF65-F5344CB8AC3E}">
        <p14:creationId xmlns:p14="http://schemas.microsoft.com/office/powerpoint/2010/main" val="1405776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31188"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4"/>
            <a:ext cx="404018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6"/>
            <a:ext cx="4040187" cy="3952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6615" y="1535114"/>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6615" y="2174876"/>
            <a:ext cx="4041775" cy="3952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15D23CE9-2D9C-4E4B-AFDE-85AE00BC408A}" type="slidenum">
              <a:rPr lang="de-DE"/>
              <a:pPr/>
              <a:t>‹Nr.›</a:t>
            </a:fld>
            <a:endParaRPr lang="de-DE"/>
          </a:p>
        </p:txBody>
      </p:sp>
    </p:spTree>
    <p:extLst>
      <p:ext uri="{BB962C8B-B14F-4D97-AF65-F5344CB8AC3E}">
        <p14:creationId xmlns:p14="http://schemas.microsoft.com/office/powerpoint/2010/main" val="32941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D8EC55B5-962F-4881-9BDD-9EE60289423B}" type="slidenum">
              <a:rPr lang="de-DE"/>
              <a:pPr/>
              <a:t>‹Nr.›</a:t>
            </a:fld>
            <a:endParaRPr lang="de-DE"/>
          </a:p>
        </p:txBody>
      </p:sp>
    </p:spTree>
    <p:extLst>
      <p:ext uri="{BB962C8B-B14F-4D97-AF65-F5344CB8AC3E}">
        <p14:creationId xmlns:p14="http://schemas.microsoft.com/office/powerpoint/2010/main" val="436622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pyright">
    <p:spTree>
      <p:nvGrpSpPr>
        <p:cNvPr id="1" name=""/>
        <p:cNvGrpSpPr/>
        <p:nvPr/>
      </p:nvGrpSpPr>
      <p:grpSpPr>
        <a:xfrm>
          <a:off x="0" y="0"/>
          <a:ext cx="0" cy="0"/>
          <a:chOff x="0" y="0"/>
          <a:chExt cx="0" cy="0"/>
        </a:xfrm>
      </p:grpSpPr>
      <p:sp>
        <p:nvSpPr>
          <p:cNvPr id="3" name="Rectangle 40"/>
          <p:cNvSpPr txBox="1">
            <a:spLocks noChangeArrowheads="1"/>
          </p:cNvSpPr>
          <p:nvPr userDrawn="1"/>
        </p:nvSpPr>
        <p:spPr bwMode="auto">
          <a:xfrm>
            <a:off x="387350" y="6161631"/>
            <a:ext cx="2565264"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t" anchorCtr="0" compatLnSpc="1">
            <a:prstTxWarp prst="textNoShape">
              <a:avLst/>
            </a:prstTxWarp>
          </a:bodyPr>
          <a:lstStyle>
            <a:defPPr>
              <a:defRPr lang="en-US"/>
            </a:defPPr>
            <a:lvl1pPr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defRPr/>
            </a:pPr>
            <a:r>
              <a:rPr lang="de-DE" dirty="0" smtClean="0"/>
              <a:t>Seite </a:t>
            </a:r>
            <a:fld id="{B5447626-1553-4A18-BC71-2D7C38194047}" type="slidenum">
              <a:rPr lang="de-DE" smtClean="0"/>
              <a:pPr marL="0" marR="0" indent="0" algn="l" defTabSz="914400" rtl="0" eaLnBrk="0" fontAlgn="base" latinLnBrk="0" hangingPunct="0">
                <a:lnSpc>
                  <a:spcPct val="100000"/>
                </a:lnSpc>
                <a:spcBef>
                  <a:spcPct val="0"/>
                </a:spcBef>
                <a:spcAft>
                  <a:spcPct val="0"/>
                </a:spcAft>
                <a:buClrTx/>
                <a:buSzTx/>
                <a:buFontTx/>
                <a:buNone/>
                <a:tabLst/>
                <a:defRPr/>
              </a:pPr>
              <a:t>‹Nr.›</a:t>
            </a:fld>
            <a:r>
              <a:rPr lang="de-DE" dirty="0" smtClean="0"/>
              <a:t> | </a:t>
            </a:r>
            <a:r>
              <a:rPr lang="de-DE" sz="800" b="0" i="0" u="none" strike="noStrike" kern="1200" baseline="0" dirty="0" smtClean="0">
                <a:solidFill>
                  <a:schemeClr val="tx1"/>
                </a:solidFill>
                <a:latin typeface="Arial" panose="020B0604020202020204" pitchFamily="34" charset="0"/>
                <a:ea typeface="+mn-ea"/>
                <a:cs typeface="+mn-cs"/>
              </a:rPr>
              <a:t>Stiftung Medienpädagogik Bayern</a:t>
            </a:r>
            <a:endParaRPr lang="de-DE" dirty="0"/>
          </a:p>
        </p:txBody>
      </p:sp>
      <p:sp>
        <p:nvSpPr>
          <p:cNvPr id="2" name="Textfeld 1"/>
          <p:cNvSpPr txBox="1"/>
          <p:nvPr userDrawn="1"/>
        </p:nvSpPr>
        <p:spPr>
          <a:xfrm>
            <a:off x="387350" y="5274999"/>
            <a:ext cx="8235915" cy="700192"/>
          </a:xfrm>
          <a:prstGeom prst="rect">
            <a:avLst/>
          </a:prstGeom>
          <a:noFill/>
        </p:spPr>
        <p:txBody>
          <a:bodyPr wrap="square" rtlCol="0">
            <a:spAutoFit/>
          </a:bodyPr>
          <a:lstStyle/>
          <a:p>
            <a:pPr>
              <a:spcAft>
                <a:spcPts val="300"/>
              </a:spcAft>
            </a:pPr>
            <a:r>
              <a:rPr lang="de-DE" sz="800" kern="1200" dirty="0" smtClean="0">
                <a:solidFill>
                  <a:schemeClr val="tx1"/>
                </a:solidFill>
                <a:effectLst/>
                <a:latin typeface="Arial" panose="020B0604020202020204" pitchFamily="34" charset="0"/>
                <a:ea typeface="+mn-ea"/>
                <a:cs typeface="+mn-cs"/>
              </a:rPr>
              <a:t>Copyright: Stiftung Medienpädagogik Bayern</a:t>
            </a:r>
          </a:p>
          <a:p>
            <a:pPr>
              <a:spcAft>
                <a:spcPts val="300"/>
              </a:spcAft>
            </a:pPr>
            <a:r>
              <a:rPr lang="de-DE" sz="800" kern="1200" dirty="0" smtClean="0">
                <a:solidFill>
                  <a:schemeClr val="tx1"/>
                </a:solidFill>
                <a:effectLst/>
                <a:latin typeface="Arial" panose="020B0604020202020204" pitchFamily="34" charset="0"/>
                <a:ea typeface="+mn-ea"/>
                <a:cs typeface="+mn-cs"/>
              </a:rPr>
              <a:t>Gefördert durch die Bayerische Staatskanzlei und das Bayerische Staatsministerium für Wirtschaft und Medien, Energie und Technologie.</a:t>
            </a:r>
          </a:p>
          <a:p>
            <a:pPr>
              <a:spcAft>
                <a:spcPts val="300"/>
              </a:spcAft>
            </a:pPr>
            <a:r>
              <a:rPr lang="de-DE" sz="800" kern="1200" dirty="0" smtClean="0">
                <a:solidFill>
                  <a:schemeClr val="tx1"/>
                </a:solidFill>
                <a:effectLst/>
                <a:latin typeface="Arial" panose="020B0604020202020204" pitchFamily="34" charset="0"/>
                <a:ea typeface="+mn-ea"/>
                <a:cs typeface="+mn-cs"/>
              </a:rPr>
              <a:t>Alle Rechte vorbehalten.</a:t>
            </a:r>
          </a:p>
          <a:p>
            <a:pPr>
              <a:spcAft>
                <a:spcPts val="300"/>
              </a:spcAft>
            </a:pPr>
            <a:r>
              <a:rPr lang="de-DE" sz="800" kern="1200" dirty="0" smtClean="0">
                <a:solidFill>
                  <a:schemeClr val="tx1"/>
                </a:solidFill>
                <a:effectLst/>
                <a:latin typeface="Arial" panose="020B0604020202020204" pitchFamily="34" charset="0"/>
                <a:ea typeface="+mn-ea"/>
                <a:cs typeface="+mn-cs"/>
              </a:rPr>
              <a:t>Die in der Präsentation vorhandenen Bilder sind urheberrechtlich geschützt und dürfen nicht von dieser getrennt verwendet werden.</a:t>
            </a:r>
          </a:p>
        </p:txBody>
      </p:sp>
    </p:spTree>
    <p:extLst>
      <p:ext uri="{BB962C8B-B14F-4D97-AF65-F5344CB8AC3E}">
        <p14:creationId xmlns:p14="http://schemas.microsoft.com/office/powerpoint/2010/main" val="3433490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0"/>
          <p:cNvSpPr>
            <a:spLocks noGrp="1" noChangeArrowheads="1"/>
          </p:cNvSpPr>
          <p:nvPr>
            <p:ph type="sldNum" sz="quarter" idx="10"/>
          </p:nvPr>
        </p:nvSpPr>
        <p:spPr>
          <a:xfrm>
            <a:off x="3487739" y="6412980"/>
            <a:ext cx="2133601" cy="257175"/>
          </a:xfrm>
          <a:prstGeom prst="rect">
            <a:avLst/>
          </a:prstGeom>
          <a:ln/>
        </p:spPr>
        <p:txBody>
          <a:bodyPr/>
          <a:lstStyle>
            <a:lvl1pPr>
              <a:defRPr/>
            </a:lvl1pPr>
          </a:lstStyle>
          <a:p>
            <a:r>
              <a:rPr lang="de-DE"/>
              <a:t>Seite </a:t>
            </a:r>
            <a:fld id="{EEFF5075-79E7-46F6-B89E-C3C3FA0AD7F4}" type="slidenum">
              <a:rPr lang="de-DE"/>
              <a:pPr/>
              <a:t>‹Nr.›</a:t>
            </a:fld>
            <a:endParaRPr lang="de-DE"/>
          </a:p>
        </p:txBody>
      </p:sp>
    </p:spTree>
    <p:extLst>
      <p:ext uri="{BB962C8B-B14F-4D97-AF65-F5344CB8AC3E}">
        <p14:creationId xmlns:p14="http://schemas.microsoft.com/office/powerpoint/2010/main" val="1812081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body" idx="1"/>
          </p:nvPr>
        </p:nvSpPr>
        <p:spPr bwMode="auto">
          <a:xfrm>
            <a:off x="387350" y="1660525"/>
            <a:ext cx="8415338" cy="428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215" tIns="52111" rIns="104215" bIns="52111" numCol="1" anchor="t" anchorCtr="0" compatLnSpc="1">
            <a:prstTxWarp prst="textNoShape">
              <a:avLst/>
            </a:prstTxWarp>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1029" name="Line 34"/>
          <p:cNvSpPr>
            <a:spLocks noChangeShapeType="1"/>
          </p:cNvSpPr>
          <p:nvPr/>
        </p:nvSpPr>
        <p:spPr bwMode="auto">
          <a:xfrm>
            <a:off x="441326" y="6070600"/>
            <a:ext cx="8293100" cy="0"/>
          </a:xfrm>
          <a:prstGeom prst="line">
            <a:avLst/>
          </a:prstGeom>
          <a:noFill/>
          <a:ln w="50800">
            <a:solidFill>
              <a:srgbClr val="00438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0" name="Line 39"/>
          <p:cNvSpPr>
            <a:spLocks noChangeShapeType="1"/>
          </p:cNvSpPr>
          <p:nvPr/>
        </p:nvSpPr>
        <p:spPr bwMode="auto">
          <a:xfrm>
            <a:off x="441326" y="931863"/>
            <a:ext cx="8293100" cy="0"/>
          </a:xfrm>
          <a:prstGeom prst="line">
            <a:avLst/>
          </a:prstGeom>
          <a:noFill/>
          <a:ln w="50800">
            <a:solidFill>
              <a:srgbClr val="00438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2" name="Rectangle 42"/>
          <p:cNvSpPr>
            <a:spLocks noChangeArrowheads="1"/>
          </p:cNvSpPr>
          <p:nvPr/>
        </p:nvSpPr>
        <p:spPr bwMode="auto">
          <a:xfrm>
            <a:off x="387350" y="431800"/>
            <a:ext cx="83566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700" rIns="91395" bIns="45700"/>
          <a:lstStyle>
            <a:lvl1pPr defTabSz="915988">
              <a:defRPr>
                <a:solidFill>
                  <a:schemeClr val="tx1"/>
                </a:solidFill>
                <a:latin typeface="Arial" panose="020B0604020202020204" pitchFamily="34" charset="0"/>
              </a:defRPr>
            </a:lvl1pPr>
            <a:lvl2pPr marL="742950" indent="-285750" defTabSz="915988">
              <a:defRPr>
                <a:solidFill>
                  <a:schemeClr val="tx1"/>
                </a:solidFill>
                <a:latin typeface="Arial" panose="020B0604020202020204" pitchFamily="34" charset="0"/>
              </a:defRPr>
            </a:lvl2pPr>
            <a:lvl3pPr marL="1143000" indent="-228600" defTabSz="915988">
              <a:defRPr>
                <a:solidFill>
                  <a:schemeClr val="tx1"/>
                </a:solidFill>
                <a:latin typeface="Arial" panose="020B0604020202020204" pitchFamily="34" charset="0"/>
              </a:defRPr>
            </a:lvl3pPr>
            <a:lvl4pPr marL="1600200" indent="-228600" defTabSz="915988">
              <a:defRPr>
                <a:solidFill>
                  <a:schemeClr val="tx1"/>
                </a:solidFill>
                <a:latin typeface="Arial" panose="020B0604020202020204" pitchFamily="34" charset="0"/>
              </a:defRPr>
            </a:lvl4pPr>
            <a:lvl5pPr marL="2057400" indent="-228600" defTabSz="915988">
              <a:defRPr>
                <a:solidFill>
                  <a:schemeClr val="tx1"/>
                </a:solidFill>
                <a:latin typeface="Arial" panose="020B0604020202020204" pitchFamily="34" charset="0"/>
              </a:defRPr>
            </a:lvl5pPr>
            <a:lvl6pPr marL="2514600" indent="-228600" defTabSz="915988" eaLnBrk="0" fontAlgn="base" hangingPunct="0">
              <a:spcBef>
                <a:spcPct val="0"/>
              </a:spcBef>
              <a:spcAft>
                <a:spcPct val="0"/>
              </a:spcAft>
              <a:defRPr>
                <a:solidFill>
                  <a:schemeClr val="tx1"/>
                </a:solidFill>
                <a:latin typeface="Arial" panose="020B0604020202020204" pitchFamily="34" charset="0"/>
              </a:defRPr>
            </a:lvl6pPr>
            <a:lvl7pPr marL="2971800" indent="-228600" defTabSz="915988" eaLnBrk="0" fontAlgn="base" hangingPunct="0">
              <a:spcBef>
                <a:spcPct val="0"/>
              </a:spcBef>
              <a:spcAft>
                <a:spcPct val="0"/>
              </a:spcAft>
              <a:defRPr>
                <a:solidFill>
                  <a:schemeClr val="tx1"/>
                </a:solidFill>
                <a:latin typeface="Arial" panose="020B0604020202020204" pitchFamily="34" charset="0"/>
              </a:defRPr>
            </a:lvl7pPr>
            <a:lvl8pPr marL="3429000" indent="-228600" defTabSz="915988" eaLnBrk="0" fontAlgn="base" hangingPunct="0">
              <a:spcBef>
                <a:spcPct val="0"/>
              </a:spcBef>
              <a:spcAft>
                <a:spcPct val="0"/>
              </a:spcAft>
              <a:defRPr>
                <a:solidFill>
                  <a:schemeClr val="tx1"/>
                </a:solidFill>
                <a:latin typeface="Arial" panose="020B0604020202020204" pitchFamily="34" charset="0"/>
              </a:defRPr>
            </a:lvl8pPr>
            <a:lvl9pPr marL="3886200" indent="-228600" defTabSz="915988"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ts val="2300"/>
              </a:lnSpc>
              <a:spcAft>
                <a:spcPct val="100000"/>
              </a:spcAft>
            </a:pPr>
            <a:endParaRPr lang="de-DE" sz="2000" b="1">
              <a:solidFill>
                <a:schemeClr val="tx2"/>
              </a:solidFill>
            </a:endParaRPr>
          </a:p>
        </p:txBody>
      </p:sp>
      <p:sp>
        <p:nvSpPr>
          <p:cNvPr id="1033" name="Rectangle 44"/>
          <p:cNvSpPr>
            <a:spLocks noGrp="1" noChangeArrowheads="1"/>
          </p:cNvSpPr>
          <p:nvPr>
            <p:ph type="title"/>
          </p:nvPr>
        </p:nvSpPr>
        <p:spPr bwMode="auto">
          <a:xfrm>
            <a:off x="387350" y="323850"/>
            <a:ext cx="8415338" cy="70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ctr" anchorCtr="0" compatLnSpc="1">
            <a:prstTxWarp prst="textNoShape">
              <a:avLst/>
            </a:prstTxWarp>
          </a:bodyPr>
          <a:lstStyle/>
          <a:p>
            <a:pPr lvl="0"/>
            <a:r>
              <a:rPr lang="de-DE" smtClean="0"/>
              <a:t>Titelmasterformat durch Klicken bearbeiten</a:t>
            </a:r>
          </a:p>
        </p:txBody>
      </p:sp>
      <p:sp>
        <p:nvSpPr>
          <p:cNvPr id="9" name="Rectangle 40"/>
          <p:cNvSpPr txBox="1">
            <a:spLocks noChangeArrowheads="1"/>
          </p:cNvSpPr>
          <p:nvPr userDrawn="1"/>
        </p:nvSpPr>
        <p:spPr bwMode="auto">
          <a:xfrm>
            <a:off x="6643024" y="6161632"/>
            <a:ext cx="2133601"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5" tIns="45700" rIns="91395" bIns="45700" numCol="1" anchor="t" anchorCtr="0" compatLnSpc="1">
            <a:prstTxWarp prst="textNoShape">
              <a:avLst/>
            </a:prstTxWarp>
          </a:bodyPr>
          <a:lstStyle>
            <a:defPPr>
              <a:defRPr lang="en-US"/>
            </a:defPPr>
            <a:lvl1pPr algn="l" rtl="0" eaLnBrk="0" fontAlgn="base" hangingPunct="0">
              <a:spcBef>
                <a:spcPct val="0"/>
              </a:spcBef>
              <a:spcAft>
                <a:spcPct val="0"/>
              </a:spcAft>
              <a:defRPr sz="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r"/>
            <a:r>
              <a:rPr lang="de-DE" sz="800" b="0" i="0" u="none" strike="noStrike" kern="1200" baseline="0" dirty="0" smtClean="0">
                <a:solidFill>
                  <a:schemeClr val="tx1"/>
                </a:solidFill>
                <a:latin typeface="Arial" panose="020B0604020202020204" pitchFamily="34" charset="0"/>
                <a:ea typeface="+mn-ea"/>
                <a:cs typeface="+mn-cs"/>
              </a:rPr>
              <a:t>www.medienfuehrerschein.bayern.de</a:t>
            </a:r>
            <a:endParaRPr lang="de-DE" dirty="0"/>
          </a:p>
        </p:txBody>
      </p:sp>
      <p:pic>
        <p:nvPicPr>
          <p:cNvPr id="8" name="Grafik 7"/>
          <p:cNvPicPr>
            <a:picLocks noChangeAspect="1"/>
          </p:cNvPicPr>
          <p:nvPr userDrawn="1"/>
        </p:nvPicPr>
        <p:blipFill>
          <a:blip r:embed="rId15"/>
          <a:stretch>
            <a:fillRect/>
          </a:stretch>
        </p:blipFill>
        <p:spPr>
          <a:xfrm>
            <a:off x="7003064" y="298834"/>
            <a:ext cx="1688174" cy="512379"/>
          </a:xfrm>
          <a:prstGeom prst="rect">
            <a:avLst/>
          </a:prstGeom>
        </p:spPr>
      </p:pic>
    </p:spTree>
  </p:cSld>
  <p:clrMap bg1="lt1" tx1="dk1" bg2="lt2" tx2="dk2" accent1="accent1" accent2="accent2" accent3="accent3" accent4="accent4" accent5="accent5" accent6="accent6" hlink="hlink" folHlink="folHlink"/>
  <p:sldLayoutIdLst>
    <p:sldLayoutId id="2147483736" r:id="rId1"/>
    <p:sldLayoutId id="2147483726" r:id="rId2"/>
    <p:sldLayoutId id="2147483737" r:id="rId3"/>
    <p:sldLayoutId id="2147483727" r:id="rId4"/>
    <p:sldLayoutId id="2147483728" r:id="rId5"/>
    <p:sldLayoutId id="2147483729" r:id="rId6"/>
    <p:sldLayoutId id="2147483730" r:id="rId7"/>
    <p:sldLayoutId id="2147483738" r:id="rId8"/>
    <p:sldLayoutId id="2147483731" r:id="rId9"/>
    <p:sldLayoutId id="2147483732" r:id="rId10"/>
    <p:sldLayoutId id="2147483733" r:id="rId11"/>
    <p:sldLayoutId id="2147483734" r:id="rId12"/>
    <p:sldLayoutId id="2147483735" r:id="rId13"/>
  </p:sldLayoutIdLst>
  <p:timing>
    <p:tnLst>
      <p:par>
        <p:cTn id="1" dur="indefinite" restart="never" nodeType="tmRoot"/>
      </p:par>
    </p:tnLst>
  </p:timing>
  <p:hf hdr="0" dt="0"/>
  <p:txStyles>
    <p:titleStyle>
      <a:lvl1pPr algn="l" defTabSz="915965" rtl="0" eaLnBrk="0" fontAlgn="base" hangingPunct="0">
        <a:lnSpc>
          <a:spcPts val="2300"/>
        </a:lnSpc>
        <a:spcBef>
          <a:spcPct val="0"/>
        </a:spcBef>
        <a:spcAft>
          <a:spcPct val="100000"/>
        </a:spcAft>
        <a:defRPr sz="2000" b="1">
          <a:solidFill>
            <a:schemeClr val="tx2"/>
          </a:solidFill>
          <a:latin typeface="+mj-lt"/>
          <a:ea typeface="+mj-ea"/>
          <a:cs typeface="+mj-cs"/>
        </a:defRPr>
      </a:lvl1pPr>
      <a:lvl2pPr algn="l" defTabSz="915965" rtl="0" eaLnBrk="0" fontAlgn="base" hangingPunct="0">
        <a:lnSpc>
          <a:spcPts val="2300"/>
        </a:lnSpc>
        <a:spcBef>
          <a:spcPct val="0"/>
        </a:spcBef>
        <a:spcAft>
          <a:spcPct val="100000"/>
        </a:spcAft>
        <a:defRPr sz="2000" b="1">
          <a:solidFill>
            <a:schemeClr val="tx2"/>
          </a:solidFill>
          <a:latin typeface="Arial" charset="0"/>
        </a:defRPr>
      </a:lvl2pPr>
      <a:lvl3pPr algn="l" defTabSz="915965" rtl="0" eaLnBrk="0" fontAlgn="base" hangingPunct="0">
        <a:lnSpc>
          <a:spcPts val="2300"/>
        </a:lnSpc>
        <a:spcBef>
          <a:spcPct val="0"/>
        </a:spcBef>
        <a:spcAft>
          <a:spcPct val="100000"/>
        </a:spcAft>
        <a:defRPr sz="2000" b="1">
          <a:solidFill>
            <a:schemeClr val="tx2"/>
          </a:solidFill>
          <a:latin typeface="Arial" charset="0"/>
        </a:defRPr>
      </a:lvl3pPr>
      <a:lvl4pPr algn="l" defTabSz="915965" rtl="0" eaLnBrk="0" fontAlgn="base" hangingPunct="0">
        <a:lnSpc>
          <a:spcPts val="2300"/>
        </a:lnSpc>
        <a:spcBef>
          <a:spcPct val="0"/>
        </a:spcBef>
        <a:spcAft>
          <a:spcPct val="100000"/>
        </a:spcAft>
        <a:defRPr sz="2000" b="1">
          <a:solidFill>
            <a:schemeClr val="tx2"/>
          </a:solidFill>
          <a:latin typeface="Arial" charset="0"/>
        </a:defRPr>
      </a:lvl4pPr>
      <a:lvl5pPr algn="l" defTabSz="915965" rtl="0" eaLnBrk="0" fontAlgn="base" hangingPunct="0">
        <a:lnSpc>
          <a:spcPts val="2300"/>
        </a:lnSpc>
        <a:spcBef>
          <a:spcPct val="0"/>
        </a:spcBef>
        <a:spcAft>
          <a:spcPct val="100000"/>
        </a:spcAft>
        <a:defRPr sz="2000" b="1">
          <a:solidFill>
            <a:schemeClr val="tx2"/>
          </a:solidFill>
          <a:latin typeface="Arial" charset="0"/>
        </a:defRPr>
      </a:lvl5pPr>
      <a:lvl6pPr marL="457189" algn="l" defTabSz="915965" rtl="0" fontAlgn="base">
        <a:lnSpc>
          <a:spcPts val="2300"/>
        </a:lnSpc>
        <a:spcBef>
          <a:spcPct val="0"/>
        </a:spcBef>
        <a:spcAft>
          <a:spcPct val="100000"/>
        </a:spcAft>
        <a:defRPr sz="2000" b="1">
          <a:solidFill>
            <a:schemeClr val="tx2"/>
          </a:solidFill>
          <a:latin typeface="Arial" charset="0"/>
        </a:defRPr>
      </a:lvl6pPr>
      <a:lvl7pPr marL="914377" algn="l" defTabSz="915965" rtl="0" fontAlgn="base">
        <a:lnSpc>
          <a:spcPts val="2300"/>
        </a:lnSpc>
        <a:spcBef>
          <a:spcPct val="0"/>
        </a:spcBef>
        <a:spcAft>
          <a:spcPct val="100000"/>
        </a:spcAft>
        <a:defRPr sz="2000" b="1">
          <a:solidFill>
            <a:schemeClr val="tx2"/>
          </a:solidFill>
          <a:latin typeface="Arial" charset="0"/>
        </a:defRPr>
      </a:lvl7pPr>
      <a:lvl8pPr marL="1371566" algn="l" defTabSz="915965" rtl="0" fontAlgn="base">
        <a:lnSpc>
          <a:spcPts val="2300"/>
        </a:lnSpc>
        <a:spcBef>
          <a:spcPct val="0"/>
        </a:spcBef>
        <a:spcAft>
          <a:spcPct val="100000"/>
        </a:spcAft>
        <a:defRPr sz="2000" b="1">
          <a:solidFill>
            <a:schemeClr val="tx2"/>
          </a:solidFill>
          <a:latin typeface="Arial" charset="0"/>
        </a:defRPr>
      </a:lvl8pPr>
      <a:lvl9pPr marL="1828754" algn="l" defTabSz="915965" rtl="0" fontAlgn="base">
        <a:lnSpc>
          <a:spcPts val="2300"/>
        </a:lnSpc>
        <a:spcBef>
          <a:spcPct val="0"/>
        </a:spcBef>
        <a:spcAft>
          <a:spcPct val="100000"/>
        </a:spcAft>
        <a:defRPr sz="2000" b="1">
          <a:solidFill>
            <a:schemeClr val="tx2"/>
          </a:solidFill>
          <a:latin typeface="Arial" charset="0"/>
        </a:defRPr>
      </a:lvl9pPr>
    </p:titleStyle>
    <p:bodyStyle>
      <a:lvl1pPr marL="342891" indent="-342891" algn="l" defTabSz="915965" rtl="0" eaLnBrk="0" fontAlgn="base" hangingPunct="0">
        <a:lnSpc>
          <a:spcPts val="2300"/>
        </a:lnSpc>
        <a:spcBef>
          <a:spcPct val="0"/>
        </a:spcBef>
        <a:spcAft>
          <a:spcPct val="0"/>
        </a:spcAft>
        <a:defRPr>
          <a:solidFill>
            <a:srgbClr val="000000"/>
          </a:solidFill>
          <a:latin typeface="+mn-lt"/>
          <a:ea typeface="+mn-ea"/>
          <a:cs typeface="+mn-cs"/>
        </a:defRPr>
      </a:lvl1pPr>
      <a:lvl2pPr marL="180970" indent="-179384" algn="l" defTabSz="915965" rtl="0" eaLnBrk="0" fontAlgn="base" hangingPunct="0">
        <a:lnSpc>
          <a:spcPct val="110000"/>
        </a:lnSpc>
        <a:spcBef>
          <a:spcPct val="20000"/>
        </a:spcBef>
        <a:spcAft>
          <a:spcPct val="0"/>
        </a:spcAft>
        <a:buClr>
          <a:srgbClr val="004388"/>
        </a:buClr>
        <a:buFont typeface="Wingdings" panose="05000000000000000000" pitchFamily="2" charset="2"/>
        <a:buChar char="§"/>
        <a:defRPr>
          <a:solidFill>
            <a:schemeClr val="tx1"/>
          </a:solidFill>
          <a:latin typeface="+mn-lt"/>
        </a:defRPr>
      </a:lvl2pPr>
      <a:lvl3pPr marL="360354" indent="-177796" algn="l" defTabSz="915965" rtl="0" eaLnBrk="0" fontAlgn="base" hangingPunct="0">
        <a:lnSpc>
          <a:spcPct val="110000"/>
        </a:lnSpc>
        <a:spcBef>
          <a:spcPct val="20000"/>
        </a:spcBef>
        <a:spcAft>
          <a:spcPct val="0"/>
        </a:spcAft>
        <a:buClr>
          <a:srgbClr val="004388"/>
        </a:buClr>
        <a:buFont typeface="Wingdings" panose="05000000000000000000" pitchFamily="2" charset="2"/>
        <a:buChar char="§"/>
        <a:defRPr>
          <a:solidFill>
            <a:schemeClr val="tx1"/>
          </a:solidFill>
          <a:latin typeface="+mn-lt"/>
        </a:defRPr>
      </a:lvl3pPr>
      <a:lvl4pPr marL="541325" indent="-179384" algn="l" defTabSz="915965" rtl="0" eaLnBrk="0" fontAlgn="base" hangingPunct="0">
        <a:lnSpc>
          <a:spcPct val="110000"/>
        </a:lnSpc>
        <a:spcBef>
          <a:spcPct val="20000"/>
        </a:spcBef>
        <a:spcAft>
          <a:spcPct val="0"/>
        </a:spcAft>
        <a:buClr>
          <a:srgbClr val="004388"/>
        </a:buClr>
        <a:buFont typeface="Wingdings" panose="05000000000000000000" pitchFamily="2" charset="2"/>
        <a:buChar char="§"/>
        <a:defRPr>
          <a:solidFill>
            <a:schemeClr val="tx1"/>
          </a:solidFill>
          <a:latin typeface="+mn-lt"/>
        </a:defRPr>
      </a:lvl4pPr>
      <a:lvl5pPr marL="717533" indent="-174621" algn="l" defTabSz="915965" rtl="0" eaLnBrk="0" fontAlgn="base" hangingPunct="0">
        <a:lnSpc>
          <a:spcPct val="110000"/>
        </a:lnSpc>
        <a:spcBef>
          <a:spcPct val="20000"/>
        </a:spcBef>
        <a:spcAft>
          <a:spcPct val="0"/>
        </a:spcAft>
        <a:buClr>
          <a:srgbClr val="004388"/>
        </a:buClr>
        <a:buFont typeface="Wingdings" panose="05000000000000000000" pitchFamily="2" charset="2"/>
        <a:buChar char="§"/>
        <a:defRPr>
          <a:solidFill>
            <a:schemeClr val="tx1"/>
          </a:solidFill>
          <a:latin typeface="+mn-lt"/>
        </a:defRPr>
      </a:lvl5pPr>
      <a:lvl6pPr marL="1174721" indent="-174621" algn="l" defTabSz="915965" rtl="0" fontAlgn="base">
        <a:lnSpc>
          <a:spcPct val="110000"/>
        </a:lnSpc>
        <a:spcBef>
          <a:spcPct val="20000"/>
        </a:spcBef>
        <a:spcAft>
          <a:spcPct val="0"/>
        </a:spcAft>
        <a:buClr>
          <a:srgbClr val="F7B100"/>
        </a:buClr>
        <a:buFont typeface="Wingdings" pitchFamily="2" charset="2"/>
        <a:buChar char="§"/>
        <a:defRPr>
          <a:solidFill>
            <a:schemeClr val="tx1"/>
          </a:solidFill>
          <a:latin typeface="+mn-lt"/>
        </a:defRPr>
      </a:lvl6pPr>
      <a:lvl7pPr marL="1631910" indent="-174621" algn="l" defTabSz="915965" rtl="0" fontAlgn="base">
        <a:lnSpc>
          <a:spcPct val="110000"/>
        </a:lnSpc>
        <a:spcBef>
          <a:spcPct val="20000"/>
        </a:spcBef>
        <a:spcAft>
          <a:spcPct val="0"/>
        </a:spcAft>
        <a:buClr>
          <a:srgbClr val="F7B100"/>
        </a:buClr>
        <a:buFont typeface="Wingdings" pitchFamily="2" charset="2"/>
        <a:buChar char="§"/>
        <a:defRPr>
          <a:solidFill>
            <a:schemeClr val="tx1"/>
          </a:solidFill>
          <a:latin typeface="+mn-lt"/>
        </a:defRPr>
      </a:lvl7pPr>
      <a:lvl8pPr marL="2089098" indent="-174621" algn="l" defTabSz="915965" rtl="0" fontAlgn="base">
        <a:lnSpc>
          <a:spcPct val="110000"/>
        </a:lnSpc>
        <a:spcBef>
          <a:spcPct val="20000"/>
        </a:spcBef>
        <a:spcAft>
          <a:spcPct val="0"/>
        </a:spcAft>
        <a:buClr>
          <a:srgbClr val="F7B100"/>
        </a:buClr>
        <a:buFont typeface="Wingdings" pitchFamily="2" charset="2"/>
        <a:buChar char="§"/>
        <a:defRPr>
          <a:solidFill>
            <a:schemeClr val="tx1"/>
          </a:solidFill>
          <a:latin typeface="+mn-lt"/>
        </a:defRPr>
      </a:lvl8pPr>
      <a:lvl9pPr marL="2546287" indent="-174621" algn="l" defTabSz="915965" rtl="0" fontAlgn="base">
        <a:lnSpc>
          <a:spcPct val="110000"/>
        </a:lnSpc>
        <a:spcBef>
          <a:spcPct val="20000"/>
        </a:spcBef>
        <a:spcAft>
          <a:spcPct val="0"/>
        </a:spcAft>
        <a:buClr>
          <a:srgbClr val="F7B100"/>
        </a:buClr>
        <a:buFont typeface="Wingdings" pitchFamily="2" charset="2"/>
        <a:buChar char="§"/>
        <a:defRPr>
          <a:solidFill>
            <a:schemeClr val="tx1"/>
          </a:solidFill>
          <a:latin typeface="+mn-lt"/>
        </a:defRPr>
      </a:lvl9pPr>
    </p:bodyStyle>
    <p:otherStyle>
      <a:defPPr>
        <a:defRPr lang="de-D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97320" y="5725049"/>
            <a:ext cx="6307136" cy="1069975"/>
          </a:xfrm>
        </p:spPr>
        <p:txBody>
          <a:bodyPr/>
          <a:lstStyle/>
          <a:p>
            <a:pPr eaLnBrk="1" hangingPunct="1">
              <a:lnSpc>
                <a:spcPct val="100000"/>
              </a:lnSpc>
            </a:pPr>
            <a:r>
              <a:rPr lang="de-DE" dirty="0" smtClean="0"/>
              <a:t>Generation Games?</a:t>
            </a:r>
            <a:br>
              <a:rPr lang="de-DE" dirty="0" smtClean="0"/>
            </a:br>
            <a:r>
              <a:rPr lang="de-DE" sz="2000" dirty="0"/>
              <a:t>D</a:t>
            </a:r>
            <a:r>
              <a:rPr lang="de-DE" sz="2000" dirty="0" smtClean="0"/>
              <a:t>igitales Element: Kosten</a:t>
            </a:r>
            <a:endParaRPr lang="de-DE"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Kosten</a:t>
            </a:r>
            <a:endParaRPr lang="de-DE" dirty="0"/>
          </a:p>
        </p:txBody>
      </p:sp>
      <p:sp>
        <p:nvSpPr>
          <p:cNvPr id="3" name="Textplatzhalter 2"/>
          <p:cNvSpPr>
            <a:spLocks noGrp="1"/>
          </p:cNvSpPr>
          <p:nvPr>
            <p:ph type="body" idx="10"/>
          </p:nvPr>
        </p:nvSpPr>
        <p:spPr/>
        <p:txBody>
          <a:bodyPr/>
          <a:lstStyle/>
          <a:p>
            <a:r>
              <a:rPr lang="de-DE" dirty="0"/>
              <a:t>Generation Games</a:t>
            </a:r>
            <a:r>
              <a:rPr lang="de-DE" dirty="0" smtClean="0"/>
              <a:t>?</a:t>
            </a:r>
            <a:endParaRPr lang="de-DE" dirty="0"/>
          </a:p>
        </p:txBody>
      </p:sp>
      <p:pic>
        <p:nvPicPr>
          <p:cNvPr id="4" name="Grafi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129" y="1474519"/>
            <a:ext cx="6140768" cy="4160520"/>
          </a:xfrm>
          <a:prstGeom prst="rect">
            <a:avLst/>
          </a:prstGeom>
        </p:spPr>
      </p:pic>
      <p:pic>
        <p:nvPicPr>
          <p:cNvPr id="5" name="Grafik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58172" y="3331763"/>
            <a:ext cx="1886902" cy="753428"/>
          </a:xfrm>
          <a:prstGeom prst="rect">
            <a:avLst/>
          </a:prstGeom>
        </p:spPr>
      </p:pic>
      <p:pic>
        <p:nvPicPr>
          <p:cNvPr id="6" name="Grafik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22834" y="1690304"/>
            <a:ext cx="3120390" cy="3347085"/>
          </a:xfrm>
          <a:prstGeom prst="rect">
            <a:avLst/>
          </a:prstGeom>
        </p:spPr>
      </p:pic>
      <p:pic>
        <p:nvPicPr>
          <p:cNvPr id="7" name="Grafik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15091" y="3927609"/>
            <a:ext cx="3967162" cy="1360170"/>
          </a:xfrm>
          <a:prstGeom prst="rect">
            <a:avLst/>
          </a:prstGeom>
        </p:spPr>
      </p:pic>
      <p:pic>
        <p:nvPicPr>
          <p:cNvPr id="9" name="Klick Kosten Nutzer">
            <a:hlinkHover r:id="" action="ppaction://noaction" highlightClick="1"/>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96249" y="2457793"/>
            <a:ext cx="1235648" cy="675888"/>
          </a:xfrm>
          <a:prstGeom prst="rect">
            <a:avLst/>
          </a:prstGeom>
          <a:ln>
            <a:noFill/>
          </a:ln>
        </p:spPr>
      </p:pic>
      <p:pic>
        <p:nvPicPr>
          <p:cNvPr id="10" name="Klick Bezahlmethoden">
            <a:hlinkHover r:id="" action="ppaction://noaction" highlightClick="1"/>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430875" y="5184989"/>
            <a:ext cx="1748112" cy="450050"/>
          </a:xfrm>
          <a:prstGeom prst="rect">
            <a:avLst/>
          </a:prstGeom>
          <a:ln>
            <a:noFill/>
          </a:ln>
        </p:spPr>
      </p:pic>
      <p:pic>
        <p:nvPicPr>
          <p:cNvPr id="11" name="Klick Hersteller Kosten">
            <a:hlinkHover r:id="" action="ppaction://noaction" highlightClick="1"/>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326022" y="1535159"/>
            <a:ext cx="1806612" cy="1854269"/>
          </a:xfrm>
          <a:prstGeom prst="rect">
            <a:avLst/>
          </a:prstGeom>
          <a:ln>
            <a:noFill/>
          </a:ln>
        </p:spPr>
      </p:pic>
      <p:sp>
        <p:nvSpPr>
          <p:cNvPr id="12" name="Textfeld 11">
            <a:hlinkClick r:id="" action="ppaction://hlinkshowjump?jump=lastslide"/>
            <a:hlinkHover r:id="" action="ppaction://noaction" highlightClick="1"/>
          </p:cNvPr>
          <p:cNvSpPr txBox="1"/>
          <p:nvPr/>
        </p:nvSpPr>
        <p:spPr>
          <a:xfrm>
            <a:off x="7813154" y="5622753"/>
            <a:ext cx="925448" cy="369332"/>
          </a:xfrm>
          <a:prstGeom prst="rect">
            <a:avLst/>
          </a:prstGeom>
          <a:solidFill>
            <a:srgbClr val="004388"/>
          </a:solidFill>
        </p:spPr>
        <p:txBody>
          <a:bodyPr wrap="square" rtlCol="0">
            <a:spAutoFit/>
          </a:bodyPr>
          <a:lstStyle/>
          <a:p>
            <a:pPr algn="ctr"/>
            <a:r>
              <a:rPr lang="de-DE" dirty="0" smtClean="0">
                <a:solidFill>
                  <a:schemeClr val="bg1"/>
                </a:solidFill>
              </a:rPr>
              <a:t>weiter</a:t>
            </a:r>
            <a:endParaRPr lang="de-DE" dirty="0">
              <a:solidFill>
                <a:schemeClr val="bg1"/>
              </a:solidFill>
            </a:endParaRPr>
          </a:p>
        </p:txBody>
      </p:sp>
    </p:spTree>
    <p:extLst>
      <p:ext uri="{BB962C8B-B14F-4D97-AF65-F5344CB8AC3E}">
        <p14:creationId xmlns:p14="http://schemas.microsoft.com/office/powerpoint/2010/main" val="17403276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2" presetClass="entr" presetSubtype="4" accel="70000" fill="hold" nodeType="clickEffect" p14:presetBounceEnd="70000">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14:bounceEnd="70000">
                                          <p:cBhvr additive="base">
                                            <p:cTn id="13" dur="750" fill="hold"/>
                                            <p:tgtEl>
                                              <p:spTgt spid="5"/>
                                            </p:tgtEl>
                                            <p:attrNameLst>
                                              <p:attrName>ppt_x</p:attrName>
                                            </p:attrNameLst>
                                          </p:cBhvr>
                                          <p:tavLst>
                                            <p:tav tm="0">
                                              <p:val>
                                                <p:strVal val="#ppt_x"/>
                                              </p:val>
                                            </p:tav>
                                            <p:tav tm="100000">
                                              <p:val>
                                                <p:strVal val="#ppt_x"/>
                                              </p:val>
                                            </p:tav>
                                          </p:tavLst>
                                        </p:anim>
                                        <p:anim calcmode="lin" valueType="num" p14:bounceEnd="70000">
                                          <p:cBhvr additive="base">
                                            <p:cTn id="14" dur="7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nextCondLst>
                    <p:cond evt="onClick" delay="0">
                      <p:tgtEl>
                        <p:spTgt spid="11"/>
                      </p:tgtEl>
                    </p:cond>
                  </p:nextCondLst>
                </p:seq>
                <p:seq concurrent="1" nextAc="seek">
                  <p:cTn id="15" restart="whenNotActive" fill="hold" evtFilter="cancelBubble" nodeType="interactiveSeq">
                    <p:stCondLst>
                      <p:cond evt="onClick" delay="0">
                        <p:tgtEl>
                          <p:spTgt spid="9"/>
                        </p:tgtEl>
                      </p:cond>
                    </p:stCondLst>
                    <p:endSync evt="end" delay="0">
                      <p:rtn val="all"/>
                    </p:endSync>
                    <p:childTnLst>
                      <p:par>
                        <p:cTn id="16" fill="hold">
                          <p:stCondLst>
                            <p:cond delay="0"/>
                          </p:stCondLst>
                          <p:childTnLst>
                            <p:par>
                              <p:cTn id="17" fill="hold">
                                <p:stCondLst>
                                  <p:cond delay="0"/>
                                </p:stCondLst>
                                <p:childTnLst>
                                  <p:par>
                                    <p:cTn id="18" presetID="2" presetClass="entr" presetSubtype="4" accel="70000" fill="hold" nodeType="clickEffect" p14:presetBounceEnd="70000">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14:bounceEnd="70000">
                                          <p:cBhvr additive="base">
                                            <p:cTn id="20" dur="750" fill="hold"/>
                                            <p:tgtEl>
                                              <p:spTgt spid="6"/>
                                            </p:tgtEl>
                                            <p:attrNameLst>
                                              <p:attrName>ppt_x</p:attrName>
                                            </p:attrNameLst>
                                          </p:cBhvr>
                                          <p:tavLst>
                                            <p:tav tm="0">
                                              <p:val>
                                                <p:strVal val="#ppt_x"/>
                                              </p:val>
                                            </p:tav>
                                            <p:tav tm="100000">
                                              <p:val>
                                                <p:strVal val="#ppt_x"/>
                                              </p:val>
                                            </p:tav>
                                          </p:tavLst>
                                        </p:anim>
                                        <p:anim calcmode="lin" valueType="num" p14:bounceEnd="70000">
                                          <p:cBhvr additive="base">
                                            <p:cTn id="21" dur="75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nextCondLst>
                    <p:cond evt="onClick" delay="0">
                      <p:tgtEl>
                        <p:spTgt spid="9"/>
                      </p:tgtEl>
                    </p:cond>
                  </p:nextCondLst>
                </p:seq>
                <p:seq concurrent="1" nextAc="seek">
                  <p:cTn id="22" restart="whenNotActive" fill="hold" evtFilter="cancelBubble" nodeType="interactiveSeq">
                    <p:stCondLst>
                      <p:cond evt="onClick" delay="0">
                        <p:tgtEl>
                          <p:spTgt spid="10"/>
                        </p:tgtEl>
                      </p:cond>
                    </p:stCondLst>
                    <p:endSync evt="end" delay="0">
                      <p:rtn val="all"/>
                    </p:endSync>
                    <p:childTnLst>
                      <p:par>
                        <p:cTn id="23" fill="hold">
                          <p:stCondLst>
                            <p:cond delay="0"/>
                          </p:stCondLst>
                          <p:childTnLst>
                            <p:par>
                              <p:cTn id="24" fill="hold">
                                <p:stCondLst>
                                  <p:cond delay="0"/>
                                </p:stCondLst>
                                <p:childTnLst>
                                  <p:par>
                                    <p:cTn id="25" presetID="2" presetClass="entr" presetSubtype="4" accel="70000" fill="hold" nodeType="clickEffect" p14:presetBounceEnd="70000">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14:bounceEnd="70000">
                                          <p:cBhvr additive="base">
                                            <p:cTn id="27" dur="750" fill="hold"/>
                                            <p:tgtEl>
                                              <p:spTgt spid="7"/>
                                            </p:tgtEl>
                                            <p:attrNameLst>
                                              <p:attrName>ppt_x</p:attrName>
                                            </p:attrNameLst>
                                          </p:cBhvr>
                                          <p:tavLst>
                                            <p:tav tm="0">
                                              <p:val>
                                                <p:strVal val="#ppt_x"/>
                                              </p:val>
                                            </p:tav>
                                            <p:tav tm="100000">
                                              <p:val>
                                                <p:strVal val="#ppt_x"/>
                                              </p:val>
                                            </p:tav>
                                          </p:tavLst>
                                        </p:anim>
                                        <p:anim calcmode="lin" valueType="num" p14:bounceEnd="70000">
                                          <p:cBhvr additive="base">
                                            <p:cTn id="28" dur="75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nextCondLst>
                    <p:cond evt="onClick" delay="0">
                      <p:tgtEl>
                        <p:spTgt spid="10"/>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2" presetClass="entr" presetSubtype="4" accel="7000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750" fill="hold"/>
                                            <p:tgtEl>
                                              <p:spTgt spid="5"/>
                                            </p:tgtEl>
                                            <p:attrNameLst>
                                              <p:attrName>ppt_x</p:attrName>
                                            </p:attrNameLst>
                                          </p:cBhvr>
                                          <p:tavLst>
                                            <p:tav tm="0">
                                              <p:val>
                                                <p:strVal val="#ppt_x"/>
                                              </p:val>
                                            </p:tav>
                                            <p:tav tm="100000">
                                              <p:val>
                                                <p:strVal val="#ppt_x"/>
                                              </p:val>
                                            </p:tav>
                                          </p:tavLst>
                                        </p:anim>
                                        <p:anim calcmode="lin" valueType="num">
                                          <p:cBhvr additive="base">
                                            <p:cTn id="14" dur="7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nextCondLst>
                    <p:cond evt="onClick" delay="0">
                      <p:tgtEl>
                        <p:spTgt spid="11"/>
                      </p:tgtEl>
                    </p:cond>
                  </p:nextCondLst>
                </p:seq>
                <p:seq concurrent="1" nextAc="seek">
                  <p:cTn id="15" restart="whenNotActive" fill="hold" evtFilter="cancelBubble" nodeType="interactiveSeq">
                    <p:stCondLst>
                      <p:cond evt="onClick" delay="0">
                        <p:tgtEl>
                          <p:spTgt spid="9"/>
                        </p:tgtEl>
                      </p:cond>
                    </p:stCondLst>
                    <p:endSync evt="end" delay="0">
                      <p:rtn val="all"/>
                    </p:endSync>
                    <p:childTnLst>
                      <p:par>
                        <p:cTn id="16" fill="hold">
                          <p:stCondLst>
                            <p:cond delay="0"/>
                          </p:stCondLst>
                          <p:childTnLst>
                            <p:par>
                              <p:cTn id="17" fill="hold">
                                <p:stCondLst>
                                  <p:cond delay="0"/>
                                </p:stCondLst>
                                <p:childTnLst>
                                  <p:par>
                                    <p:cTn id="18" presetID="2" presetClass="entr" presetSubtype="4" accel="7000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750" fill="hold"/>
                                            <p:tgtEl>
                                              <p:spTgt spid="6"/>
                                            </p:tgtEl>
                                            <p:attrNameLst>
                                              <p:attrName>ppt_x</p:attrName>
                                            </p:attrNameLst>
                                          </p:cBhvr>
                                          <p:tavLst>
                                            <p:tav tm="0">
                                              <p:val>
                                                <p:strVal val="#ppt_x"/>
                                              </p:val>
                                            </p:tav>
                                            <p:tav tm="100000">
                                              <p:val>
                                                <p:strVal val="#ppt_x"/>
                                              </p:val>
                                            </p:tav>
                                          </p:tavLst>
                                        </p:anim>
                                        <p:anim calcmode="lin" valueType="num">
                                          <p:cBhvr additive="base">
                                            <p:cTn id="21" dur="75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nextCondLst>
                    <p:cond evt="onClick" delay="0">
                      <p:tgtEl>
                        <p:spTgt spid="9"/>
                      </p:tgtEl>
                    </p:cond>
                  </p:nextCondLst>
                </p:seq>
                <p:seq concurrent="1" nextAc="seek">
                  <p:cTn id="22" restart="whenNotActive" fill="hold" evtFilter="cancelBubble" nodeType="interactiveSeq">
                    <p:stCondLst>
                      <p:cond evt="onClick" delay="0">
                        <p:tgtEl>
                          <p:spTgt spid="10"/>
                        </p:tgtEl>
                      </p:cond>
                    </p:stCondLst>
                    <p:endSync evt="end" delay="0">
                      <p:rtn val="all"/>
                    </p:endSync>
                    <p:childTnLst>
                      <p:par>
                        <p:cTn id="23" fill="hold">
                          <p:stCondLst>
                            <p:cond delay="0"/>
                          </p:stCondLst>
                          <p:childTnLst>
                            <p:par>
                              <p:cTn id="24" fill="hold">
                                <p:stCondLst>
                                  <p:cond delay="0"/>
                                </p:stCondLst>
                                <p:childTnLst>
                                  <p:par>
                                    <p:cTn id="25" presetID="2" presetClass="entr" presetSubtype="4" accel="7000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750" fill="hold"/>
                                            <p:tgtEl>
                                              <p:spTgt spid="7"/>
                                            </p:tgtEl>
                                            <p:attrNameLst>
                                              <p:attrName>ppt_x</p:attrName>
                                            </p:attrNameLst>
                                          </p:cBhvr>
                                          <p:tavLst>
                                            <p:tav tm="0">
                                              <p:val>
                                                <p:strVal val="#ppt_x"/>
                                              </p:val>
                                            </p:tav>
                                            <p:tav tm="100000">
                                              <p:val>
                                                <p:strVal val="#ppt_x"/>
                                              </p:val>
                                            </p:tav>
                                          </p:tavLst>
                                        </p:anim>
                                        <p:anim calcmode="lin" valueType="num">
                                          <p:cBhvr additive="base">
                                            <p:cTn id="28" dur="75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nextCondLst>
                    <p:cond evt="onClick" delay="0">
                      <p:tgtEl>
                        <p:spTgt spid="10"/>
                      </p:tgtEl>
                    </p:cond>
                  </p:nextCondLst>
                </p:seq>
              </p:childTnLst>
            </p:cTn>
          </p:par>
        </p:tn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578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SCHUFA_Praesentationsvorlage">
  <a:themeElements>
    <a:clrScheme name="SCHUFA_Praesentationsvorlage 2">
      <a:dk1>
        <a:srgbClr val="1A1A1A"/>
      </a:dk1>
      <a:lt1>
        <a:srgbClr val="FFFFFF"/>
      </a:lt1>
      <a:dk2>
        <a:srgbClr val="1A1A1A"/>
      </a:dk2>
      <a:lt2>
        <a:srgbClr val="D7D8D9"/>
      </a:lt2>
      <a:accent1>
        <a:srgbClr val="CBD7D6"/>
      </a:accent1>
      <a:accent2>
        <a:srgbClr val="ACBCB8"/>
      </a:accent2>
      <a:accent3>
        <a:srgbClr val="FFFFFF"/>
      </a:accent3>
      <a:accent4>
        <a:srgbClr val="141414"/>
      </a:accent4>
      <a:accent5>
        <a:srgbClr val="E2E8E8"/>
      </a:accent5>
      <a:accent6>
        <a:srgbClr val="9BAAA6"/>
      </a:accent6>
      <a:hlink>
        <a:srgbClr val="96A8A2"/>
      </a:hlink>
      <a:folHlink>
        <a:srgbClr val="5A6A6A"/>
      </a:folHlink>
    </a:clrScheme>
    <a:fontScheme name="SCHUFA_Praesentationsvorlage">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7312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7312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CHUFA_Praesentationsvorlage 1">
        <a:dk1>
          <a:srgbClr val="1A1A1A"/>
        </a:dk1>
        <a:lt1>
          <a:srgbClr val="FFFFFF"/>
        </a:lt1>
        <a:dk2>
          <a:srgbClr val="1A1A1A"/>
        </a:dk2>
        <a:lt2>
          <a:srgbClr val="D7D8D9"/>
        </a:lt2>
        <a:accent1>
          <a:srgbClr val="F9C133"/>
        </a:accent1>
        <a:accent2>
          <a:srgbClr val="F7B100"/>
        </a:accent2>
        <a:accent3>
          <a:srgbClr val="FFFFFF"/>
        </a:accent3>
        <a:accent4>
          <a:srgbClr val="141414"/>
        </a:accent4>
        <a:accent5>
          <a:srgbClr val="FBDDAD"/>
        </a:accent5>
        <a:accent6>
          <a:srgbClr val="E0A000"/>
        </a:accent6>
        <a:hlink>
          <a:srgbClr val="F29B5A"/>
        </a:hlink>
        <a:folHlink>
          <a:srgbClr val="FF6300"/>
        </a:folHlink>
      </a:clrScheme>
      <a:clrMap bg1="lt1" tx1="dk1" bg2="lt2" tx2="dk2" accent1="accent1" accent2="accent2" accent3="accent3" accent4="accent4" accent5="accent5" accent6="accent6" hlink="hlink" folHlink="folHlink"/>
    </a:extraClrScheme>
    <a:extraClrScheme>
      <a:clrScheme name="SCHUFA_Praesentationsvorlage 2">
        <a:dk1>
          <a:srgbClr val="1A1A1A"/>
        </a:dk1>
        <a:lt1>
          <a:srgbClr val="FFFFFF"/>
        </a:lt1>
        <a:dk2>
          <a:srgbClr val="1A1A1A"/>
        </a:dk2>
        <a:lt2>
          <a:srgbClr val="D7D8D9"/>
        </a:lt2>
        <a:accent1>
          <a:srgbClr val="CBD7D6"/>
        </a:accent1>
        <a:accent2>
          <a:srgbClr val="ACBCB8"/>
        </a:accent2>
        <a:accent3>
          <a:srgbClr val="FFFFFF"/>
        </a:accent3>
        <a:accent4>
          <a:srgbClr val="141414"/>
        </a:accent4>
        <a:accent5>
          <a:srgbClr val="E2E8E8"/>
        </a:accent5>
        <a:accent6>
          <a:srgbClr val="9BAAA6"/>
        </a:accent6>
        <a:hlink>
          <a:srgbClr val="96A8A2"/>
        </a:hlink>
        <a:folHlink>
          <a:srgbClr val="5A6A6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115</Words>
  <Application>Microsoft Office PowerPoint</Application>
  <PresentationFormat>Benutzerdefiniert</PresentationFormat>
  <Paragraphs>45</Paragraphs>
  <Slides>3</Slides>
  <Notes>2</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SCHUFA_Praesentationsvorlage</vt:lpstr>
      <vt:lpstr>Generation Games? Digitales Element: Kosten</vt:lpstr>
      <vt:lpstr>Kosten</vt:lpstr>
      <vt:lpstr>PowerPoint-Präsentation</vt:lpstr>
    </vt:vector>
  </TitlesOfParts>
  <Manager>mg</Manager>
  <Company>Helliwood media &amp; education</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Computerspiele - Thesen</dc:title>
  <dc:subject>SCHUFA Masterlayout</dc:subject>
  <dc:creator>Helliwood media &amp; education</dc:creator>
  <cp:lastModifiedBy>Spensberger Claudia</cp:lastModifiedBy>
  <cp:revision>397</cp:revision>
  <cp:lastPrinted>2013-07-01T08:57:45Z</cp:lastPrinted>
  <dcterms:created xsi:type="dcterms:W3CDTF">2008-07-07T09:25:06Z</dcterms:created>
  <dcterms:modified xsi:type="dcterms:W3CDTF">2014-07-11T07:40:38Z</dcterms:modified>
</cp:coreProperties>
</file>