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303" r:id="rId2"/>
    <p:sldId id="304" r:id="rId3"/>
    <p:sldId id="305" r:id="rId4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8"/>
    <a:srgbClr val="CBD7D6"/>
    <a:srgbClr val="5A6A6A"/>
    <a:srgbClr val="484848"/>
    <a:srgbClr val="FF6300"/>
    <a:srgbClr val="ACBCB8"/>
    <a:srgbClr val="A4BBC8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37099" autoAdjust="0"/>
  </p:normalViewPr>
  <p:slideViewPr>
    <p:cSldViewPr>
      <p:cViewPr>
        <p:scale>
          <a:sx n="121" d="100"/>
          <a:sy n="121" d="100"/>
        </p:scale>
        <p:origin x="-48" y="240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288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k.de/pruefverfahren/alterskennzeichen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r>
              <a:rPr lang="de-DE" b="1" dirty="0" smtClean="0"/>
              <a:t>1) Wer kennt die Alterskennzeichen und weiß, was sie aussagen?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Alterskennzeichen schreiben vor, welches Mindestalter beim (</a:t>
            </a:r>
            <a:r>
              <a:rPr lang="de-DE" dirty="0" err="1" smtClean="0"/>
              <a:t>Ver</a:t>
            </a:r>
            <a:r>
              <a:rPr lang="de-DE" dirty="0" smtClean="0"/>
              <a:t>-)Kauf eines Spiels vorgeschrieben ist. Vorsicht bei Online-Spielen: Aufgrund anderer gesetzlicher Regelungen gibt es hier häufig keine Alterskennzeichen. </a:t>
            </a:r>
          </a:p>
          <a:p>
            <a:pPr marL="182563">
              <a:spcAft>
                <a:spcPts val="300"/>
              </a:spcAft>
            </a:pPr>
            <a:r>
              <a:rPr lang="de-DE" sz="900" dirty="0" smtClean="0"/>
              <a:t>Beschreibung der </a:t>
            </a:r>
            <a:r>
              <a:rPr lang="de-DE" sz="900" baseline="0" dirty="0" smtClean="0"/>
              <a:t>Alterskennzeichen</a:t>
            </a:r>
            <a:r>
              <a:rPr lang="de-DE" sz="900" dirty="0" smtClean="0"/>
              <a:t> unter </a:t>
            </a:r>
            <a:r>
              <a:rPr lang="de-DE" sz="900" dirty="0" smtClean="0">
                <a:hlinkClick r:id="rId3"/>
              </a:rPr>
              <a:t>www.usk.de/pruefverfahren/alterskennzeichen</a:t>
            </a:r>
            <a:r>
              <a:rPr lang="de-DE" sz="900" dirty="0" smtClean="0"/>
              <a:t>.</a:t>
            </a:r>
          </a:p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endParaRPr lang="de-DE" baseline="0" dirty="0" smtClean="0"/>
          </a:p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de-DE" b="1" baseline="0" dirty="0" smtClean="0"/>
              <a:t>2) Wozu gibt es Jugendmedienschutz?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b="0" baseline="0" dirty="0" smtClean="0"/>
              <a:t>Um </a:t>
            </a:r>
            <a:r>
              <a:rPr lang="de-DE" dirty="0" smtClean="0"/>
              <a:t>Kinder und Jugendliche vor negativen Einflüssen auf ihre Entwicklung zu schützen.</a:t>
            </a:r>
            <a:endParaRPr lang="de-DE" b="0" baseline="0" dirty="0" smtClean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b="0" baseline="0" dirty="0" smtClean="0"/>
              <a:t>Problematische Inhalte</a:t>
            </a:r>
            <a:r>
              <a:rPr lang="de-DE" b="0" dirty="0" smtClean="0"/>
              <a:t> können </a:t>
            </a:r>
            <a:r>
              <a:rPr lang="de-DE" dirty="0" smtClean="0"/>
              <a:t>j</a:t>
            </a:r>
            <a:r>
              <a:rPr lang="de-DE" b="0" baseline="0" dirty="0" smtClean="0"/>
              <a:t>e nach Alter</a:t>
            </a:r>
            <a:r>
              <a:rPr lang="de-DE" b="0" dirty="0" smtClean="0"/>
              <a:t> </a:t>
            </a:r>
            <a:r>
              <a:rPr lang="de-DE" dirty="0" smtClean="0"/>
              <a:t>z.B. </a:t>
            </a: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sein: nicht </a:t>
            </a:r>
            <a:r>
              <a:rPr lang="de-DE" dirty="0" smtClean="0"/>
              <a:t>altersgerechte Darstellungen von Gewalt und Sexualität, Darstellung von Diskriminierungen oder Entgegenwirken von Erziehungszielen wie Toleranz und Respekt. </a:t>
            </a:r>
          </a:p>
          <a:p>
            <a:pPr>
              <a:spcAft>
                <a:spcPts val="300"/>
              </a:spcAft>
            </a:pPr>
            <a:endParaRPr lang="de-DE" dirty="0" smtClean="0"/>
          </a:p>
          <a:p>
            <a:pPr marL="0" indent="0">
              <a:spcAft>
                <a:spcPts val="300"/>
              </a:spcAft>
              <a:buNone/>
            </a:pPr>
            <a:r>
              <a:rPr lang="de-DE" b="1" dirty="0" smtClean="0"/>
              <a:t>3) Wer</a:t>
            </a:r>
            <a:r>
              <a:rPr lang="de-DE" b="1" baseline="0" dirty="0" smtClean="0"/>
              <a:t> ist für Jugendmedienschutz bei digitalen Spielen</a:t>
            </a:r>
            <a:r>
              <a:rPr lang="de-DE" b="1" dirty="0" smtClean="0"/>
              <a:t> </a:t>
            </a:r>
            <a:r>
              <a:rPr lang="de-DE" b="1" baseline="0" dirty="0" smtClean="0"/>
              <a:t>in Deutschland zuständig?</a:t>
            </a:r>
            <a:endParaRPr lang="de-DE" b="1" dirty="0" smtClean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Unterhaltungssoftware Selbstkontrolle (USK):</a:t>
            </a:r>
            <a:r>
              <a:rPr lang="de-DE" baseline="0" dirty="0" smtClean="0"/>
              <a:t> prüft Computerspiele und </a:t>
            </a:r>
            <a:r>
              <a:rPr lang="de-DE" dirty="0" smtClean="0"/>
              <a:t>vergibt Alterskennzeichen.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Bundesprüfstelle für jugendgefährdende</a:t>
            </a:r>
            <a:r>
              <a:rPr lang="de-DE" baseline="0" dirty="0" smtClean="0"/>
              <a:t> Medien (</a:t>
            </a:r>
            <a:r>
              <a:rPr lang="de-DE" baseline="0" dirty="0" err="1" smtClean="0"/>
              <a:t>BPjM</a:t>
            </a:r>
            <a:r>
              <a:rPr lang="de-DE" baseline="0" dirty="0" smtClean="0"/>
              <a:t>): prüft Medien auf Jugendgefährdung und indiziert jugendgefährdende Medien (z.B. Bücher, Computerspiele, Filme); Folge: Indizierte Medien dürfen nicht beworben und Minderjährigen nicht zugänglich gemacht werden.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aseline="0" dirty="0" smtClean="0"/>
              <a:t>Freiwillige Selbstkontrolle Multimedia-</a:t>
            </a:r>
            <a:r>
              <a:rPr lang="de-DE" baseline="0" dirty="0" err="1" smtClean="0"/>
              <a:t>Diensteanbieter</a:t>
            </a:r>
            <a:r>
              <a:rPr lang="de-DE" baseline="0" dirty="0" smtClean="0"/>
              <a:t> e.V. (</a:t>
            </a:r>
            <a:r>
              <a:rPr lang="de-DE" baseline="0" dirty="0" err="1" smtClean="0"/>
              <a:t>fsm</a:t>
            </a:r>
            <a:r>
              <a:rPr lang="de-DE" baseline="0" dirty="0" smtClean="0"/>
              <a:t>): ist anerkannte Selbstkontrolle für Onlinemedien </a:t>
            </a:r>
            <a:r>
              <a:rPr lang="de-DE" baseline="0" dirty="0" smtClean="0"/>
              <a:t>und kümmert sich bei ihren Mitgliedsunternehmen um einen stärkeren Jugendschutz </a:t>
            </a:r>
            <a:r>
              <a:rPr lang="de-DE" baseline="0" smtClean="0"/>
              <a:t>im Internet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aseline="0" dirty="0" smtClean="0"/>
              <a:t>Kommission </a:t>
            </a:r>
            <a:r>
              <a:rPr lang="de-DE" baseline="0" dirty="0" smtClean="0"/>
              <a:t>für Jugendmedienschutz (KJM): ist zuständig für Aufsicht über Online-Spiele, Online-Downloadmöglichkeiten und Trailer von Spielen; prüft</a:t>
            </a:r>
            <a:r>
              <a:rPr lang="de-DE" dirty="0" smtClean="0"/>
              <a:t> </a:t>
            </a:r>
            <a:r>
              <a:rPr lang="de-DE" baseline="0" dirty="0" smtClean="0"/>
              <a:t>Inhalte und regelt</a:t>
            </a:r>
            <a:r>
              <a:rPr lang="de-DE" dirty="0" smtClean="0"/>
              <a:t> die </a:t>
            </a:r>
            <a:r>
              <a:rPr lang="de-DE" baseline="0" dirty="0" smtClean="0"/>
              <a:t>öffentliche Zugänglichkeit.</a:t>
            </a:r>
          </a:p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endParaRPr lang="de-DE" b="1" baseline="0" dirty="0" smtClean="0"/>
          </a:p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de-DE" b="1" baseline="0" dirty="0" smtClean="0"/>
              <a:t>4) Bewertung von Gewalt aus Sicht des Jugendmedienschutzes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100" b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Besonders</a:t>
            </a:r>
            <a:r>
              <a:rPr lang="de-DE" sz="1100" b="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problematisch </a:t>
            </a:r>
            <a:r>
              <a:rPr lang="de-DE" dirty="0" smtClean="0"/>
              <a:t>eingeschätzt </a:t>
            </a:r>
            <a:r>
              <a:rPr lang="de-DE" sz="1100" b="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werden </a:t>
            </a: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realistische Darstellungen von Gewalt und die Folgen von Gewalt (z.B. </a:t>
            </a:r>
            <a:r>
              <a:rPr lang="de-DE" dirty="0" smtClean="0"/>
              <a:t>wird Verletzung/Leid der Opfer gezeigt)</a:t>
            </a: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Wichtige Aspekte bei</a:t>
            </a: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der Bewertung sind z.B.: wie wird Gewalt</a:t>
            </a:r>
            <a:r>
              <a:rPr lang="de-DE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dargestellt (drastisch/deutlich)</a:t>
            </a:r>
            <a:r>
              <a:rPr lang="de-DE" dirty="0" smtClean="0"/>
              <a:t>, wird Gewalt verharmlost, wird </a:t>
            </a: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Gewalt belohnt.</a:t>
            </a:r>
            <a:endParaRPr lang="de-DE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06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 smtClean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350" y="5274999"/>
            <a:ext cx="8235915" cy="70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Gefördert durch die Bayerische Staatskanzlei und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172750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www.medienfuehrerschein.bayern.de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8" r:id="rId9"/>
    <p:sldLayoutId id="2147483732" r:id="rId10"/>
    <p:sldLayoutId id="2147483733" r:id="rId11"/>
    <p:sldLayoutId id="2147483734" r:id="rId12"/>
    <p:sldLayoutId id="214748373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320" y="5725049"/>
            <a:ext cx="6307136" cy="1069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dirty="0" smtClean="0"/>
              <a:t>Generation Games?</a:t>
            </a:r>
            <a:br>
              <a:rPr lang="de-DE" dirty="0" smtClean="0"/>
            </a:br>
            <a:r>
              <a:rPr lang="de-DE" sz="2000" dirty="0"/>
              <a:t>D</a:t>
            </a:r>
            <a:r>
              <a:rPr lang="de-DE" sz="2000" dirty="0" smtClean="0"/>
              <a:t>igitales Element: Jugendmedienschutz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Jugendmedienschutz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Generation Games</a:t>
            </a:r>
            <a:r>
              <a:rPr lang="de-DE" dirty="0" smtClean="0"/>
              <a:t>?</a:t>
            </a:r>
            <a:endParaRPr lang="de-DE" dirty="0"/>
          </a:p>
        </p:txBody>
      </p:sp>
      <p:pic>
        <p:nvPicPr>
          <p:cNvPr id="27" name="Picture 2" descr="http://www.eplay-tv.de/images/stories/2012/05/us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784" y="2272633"/>
            <a:ext cx="3888432" cy="2912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27"/>
          <p:cNvSpPr txBox="1"/>
          <p:nvPr/>
        </p:nvSpPr>
        <p:spPr>
          <a:xfrm>
            <a:off x="4662804" y="1907962"/>
            <a:ext cx="2457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Alterskennzeichen</a:t>
            </a:r>
            <a:endParaRPr lang="de-DE" sz="1400" b="1" dirty="0"/>
          </a:p>
        </p:txBody>
      </p:sp>
      <p:sp>
        <p:nvSpPr>
          <p:cNvPr id="29" name="Textfeld 28"/>
          <p:cNvSpPr txBox="1"/>
          <p:nvPr/>
        </p:nvSpPr>
        <p:spPr>
          <a:xfrm>
            <a:off x="1167559" y="1907962"/>
            <a:ext cx="2457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Wer ist zuständig?</a:t>
            </a:r>
            <a:endParaRPr lang="de-DE" sz="1400" b="1" dirty="0"/>
          </a:p>
        </p:txBody>
      </p:sp>
      <p:pic>
        <p:nvPicPr>
          <p:cNvPr id="42" name="Picture 6" descr="https://encrypted-tbn3.gstatic.com/images?q=tbn:ANd9GcRTImcQ6HgG8n2zMDajETlhNhMPiX0HDd6nwh6TNELQeQyImW0mD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78" y="2439684"/>
            <a:ext cx="1346297" cy="46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8" descr="https://encrypted-tbn0.gstatic.com/images?q=tbn:ANd9GcQWYa0Ze2N8OYLFhLxqEL0v0sGERmDqKgdxZ9vO-NYmOk9spgcC9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281" y="3114759"/>
            <a:ext cx="2256185" cy="114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8" descr="http://www.spielbar.de/neu/wp-content/uploads/2010/09/logo_kjm_4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78" y="5034964"/>
            <a:ext cx="214312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Gerade Verbindung 14"/>
          <p:cNvCxnSpPr/>
          <p:nvPr/>
        </p:nvCxnSpPr>
        <p:spPr>
          <a:xfrm>
            <a:off x="4045896" y="2002603"/>
            <a:ext cx="0" cy="295333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2128037" y="1219627"/>
            <a:ext cx="4709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/>
              <a:t>Wieso gibt es den Jugendmedienschutz?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770" y="4284889"/>
            <a:ext cx="2724959" cy="45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0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5601301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288</Words>
  <Application>Microsoft Office PowerPoint</Application>
  <PresentationFormat>Benutzerdefiniert</PresentationFormat>
  <Paragraphs>25</Paragraphs>
  <Slides>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SCHUFA_Praesentationsvorlage</vt:lpstr>
      <vt:lpstr>Generation Games? Digitales Element: Jugendmedienschutz</vt:lpstr>
      <vt:lpstr>Jugendmedienschutz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Computerspiele - Jugendmedienschutz</dc:title>
  <dc:subject>SCHUFA Masterlayout</dc:subject>
  <dc:creator>Helliwood media &amp; education</dc:creator>
  <cp:lastModifiedBy>Spensberger Claudia</cp:lastModifiedBy>
  <cp:revision>386</cp:revision>
  <cp:lastPrinted>2013-07-01T08:57:45Z</cp:lastPrinted>
  <dcterms:created xsi:type="dcterms:W3CDTF">2008-07-07T09:25:06Z</dcterms:created>
  <dcterms:modified xsi:type="dcterms:W3CDTF">2014-07-10T13:01:44Z</dcterms:modified>
</cp:coreProperties>
</file>