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460" r:id="rId2"/>
    <p:sldId id="461" r:id="rId3"/>
    <p:sldId id="462" r:id="rId4"/>
    <p:sldId id="463" r:id="rId5"/>
    <p:sldId id="464" r:id="rId6"/>
    <p:sldId id="465" r:id="rId7"/>
    <p:sldId id="271" r:id="rId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36">
          <p15:clr>
            <a:srgbClr val="A4A3A4"/>
          </p15:clr>
        </p15:guide>
        <p15:guide id="3" orient="horz" pos="410">
          <p15:clr>
            <a:srgbClr val="A4A3A4"/>
          </p15:clr>
        </p15:guide>
        <p15:guide id="4" orient="horz" pos="314">
          <p15:clr>
            <a:srgbClr val="A4A3A4"/>
          </p15:clr>
        </p15:guide>
        <p15:guide id="5" orient="horz" pos="2874">
          <p15:clr>
            <a:srgbClr val="A4A3A4"/>
          </p15:clr>
        </p15:guide>
        <p15:guide id="6" orient="horz" pos="188">
          <p15:clr>
            <a:srgbClr val="A4A3A4"/>
          </p15:clr>
        </p15:guide>
        <p15:guide id="7" pos="2880">
          <p15:clr>
            <a:srgbClr val="A4A3A4"/>
          </p15:clr>
        </p15:guide>
        <p15:guide id="8" pos="340">
          <p15:clr>
            <a:srgbClr val="A4A3A4"/>
          </p15:clr>
        </p15:guide>
        <p15:guide id="9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F7A"/>
    <a:srgbClr val="7FC31C"/>
    <a:srgbClr val="008AA3"/>
    <a:srgbClr val="7FC3A3"/>
    <a:srgbClr val="E5E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89289" autoAdjust="0"/>
  </p:normalViewPr>
  <p:slideViewPr>
    <p:cSldViewPr>
      <p:cViewPr>
        <p:scale>
          <a:sx n="100" d="100"/>
          <a:sy n="100" d="100"/>
        </p:scale>
        <p:origin x="1212" y="444"/>
      </p:cViewPr>
      <p:guideLst>
        <p:guide orient="horz" pos="2160"/>
        <p:guide orient="horz" pos="636"/>
        <p:guide orient="horz" pos="410"/>
        <p:guide orient="horz" pos="314"/>
        <p:guide orient="horz" pos="2874"/>
        <p:guide orient="horz" pos="188"/>
        <p:guide pos="2880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15D535-91BB-48A9-9CD0-D7D62E12E4EA}" type="datetimeFigureOut">
              <a:rPr lang="de-DE"/>
              <a:pPr>
                <a:defRPr/>
              </a:pPr>
              <a:t>01.04.2019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372E62-0925-40DA-8502-92A6F0E925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47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AC9B7D-6ED1-41C4-80F7-C890EA01F25C}" type="datetimeFigureOut">
              <a:rPr lang="de-DE"/>
              <a:pPr>
                <a:defRPr/>
              </a:pPr>
              <a:t>01.04.2019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E60F06-5868-4A5E-994E-A1929FA8DF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246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Eines Tages im Zauberwald …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60F06-5868-4A5E-994E-A1929FA8DF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68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 Sand-Trollkind und ein Pony spazieren durch den Zauberwald. Da fällt das Trollkind in eine Bärengrube. Das Pony fragt aufgeregt: „Oje, bist du verletzt?“.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 Sand-Trollkind ist nichts passiert, aber es kommt nicht mehr aus der Grube heraus.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Pony streckt sein Bein in die Grube. Doch sein Bein ist zu kurz und das Sand-Trollkind kann das Bein nicht erreichen.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Pony ist zwar stark, kann aber trotzdem nicht helfen.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60F06-5868-4A5E-994E-A1929FA8DF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8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[Pfeifen] Ein Stein-Trollkind kommt pfeifend vorbeigelaufen. „Wir haben ein Problem!“, sagt das Pony zu dem Stein-Trollkind.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Sand-Trollkind in der Grube hat schon Steine aufeinandergestapelt und versucht eine Treppe zu bauen.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„Kann ich helfen?“, ruft das Stein-Trollkind von oben in die Grube.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Plötzlich poltert es aus der Grube. „Die Treppe bricht immer zusammen. Alleine schaffe ich das nicht!“, ruft das Sand-Trollkind aus der Grube.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60F06-5868-4A5E-994E-A1929FA8DF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0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Hmmmm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Das Pony und das Stein-Trollkind denken angestrengt nach, wie sie dem Sand-Trollkind in der Grube helfen könnten.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„Ich habe eine Idee!“, sagt das Stein-Trollkind und zerreißt seinen grauen Umhang.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60F06-5868-4A5E-994E-A1929FA8DF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63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Stein-Trollkind knotet aus seinem grauen Umhang eine Leine.</a:t>
            </a:r>
          </a:p>
          <a:p>
            <a:endParaRPr lang="de-DE" dirty="0"/>
          </a:p>
          <a:p>
            <a:r>
              <a:rPr lang="de-DE" dirty="0"/>
              <a:t>Auch das Sand-Trollkind in der Grube hat eine Idee: „Binde die Leine jetzt dem Pony ans Bein!“</a:t>
            </a:r>
          </a:p>
          <a:p>
            <a:endParaRPr lang="de-DE" dirty="0"/>
          </a:p>
          <a:p>
            <a:r>
              <a:rPr lang="de-DE" dirty="0"/>
              <a:t>Das Pony hält sein Bein mit der Leine in die Grube und hofft, dass es dem Sand-Trollkind helfen kann.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60F06-5868-4A5E-994E-A1929FA8DF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1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Nach einer letzten Kraftanstrengung haben sie es gemeinsam geschafft! Alle freuen sich.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60F06-5868-4A5E-994E-A1929FA8DF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99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2"/>
            <a:ext cx="9144000" cy="61736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29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5666065"/>
            <a:ext cx="9144000" cy="8675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44423" y="5948696"/>
            <a:ext cx="6306043" cy="619181"/>
          </a:xfrm>
        </p:spPr>
        <p:txBody>
          <a:bodyPr lIns="0" tIns="0" rIns="0" bIns="0" anchor="t"/>
          <a:lstStyle>
            <a:lvl1pPr>
              <a:lnSpc>
                <a:spcPts val="3199"/>
              </a:lnSpc>
              <a:defRPr sz="2799"/>
            </a:lvl1pPr>
          </a:lstStyle>
          <a:p>
            <a:pPr lvl="0"/>
            <a:r>
              <a:rPr lang="de-DE" noProof="0" dirty="0"/>
              <a:t>Medienheldinnen und -helden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6840" y="5858708"/>
            <a:ext cx="1687881" cy="5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40"/>
          <p:cNvSpPr txBox="1">
            <a:spLocks noChangeArrowheads="1"/>
          </p:cNvSpPr>
          <p:nvPr userDrawn="1"/>
        </p:nvSpPr>
        <p:spPr bwMode="auto">
          <a:xfrm>
            <a:off x="387283" y="6160205"/>
            <a:ext cx="2564819" cy="2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89" rIns="91374" bIns="456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/>
              <a:t>Seite </a:t>
            </a:r>
            <a:fld id="{B5447626-1553-4A18-BC71-2D7C38194047}" type="slidenum">
              <a:rPr lang="de-DE" sz="800" smtClean="0"/>
              <a:pPr marL="0" marR="0" indent="0" algn="l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800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sz="800" dirty="0"/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387283" y="189390"/>
            <a:ext cx="3624826" cy="393539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098" indent="0">
              <a:buNone/>
              <a:defRPr sz="1800"/>
            </a:lvl2pPr>
            <a:lvl3pPr marL="914194" indent="0">
              <a:buNone/>
              <a:defRPr sz="1600"/>
            </a:lvl3pPr>
            <a:lvl4pPr marL="1371292" indent="0">
              <a:buNone/>
              <a:defRPr sz="1400"/>
            </a:lvl4pPr>
            <a:lvl5pPr marL="1828388" indent="0">
              <a:buNone/>
              <a:defRPr sz="1400"/>
            </a:lvl5pPr>
            <a:lvl6pPr marL="2285486" indent="0">
              <a:buNone/>
              <a:defRPr sz="1400"/>
            </a:lvl6pPr>
            <a:lvl7pPr marL="2742582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de-DE" dirty="0"/>
              <a:t>Alles nur ein Spiel?</a:t>
            </a:r>
          </a:p>
        </p:txBody>
      </p:sp>
    </p:spTree>
    <p:extLst>
      <p:ext uri="{BB962C8B-B14F-4D97-AF65-F5344CB8AC3E}">
        <p14:creationId xmlns:p14="http://schemas.microsoft.com/office/powerpoint/2010/main" val="159687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40"/>
          <p:cNvSpPr txBox="1">
            <a:spLocks noChangeArrowheads="1"/>
          </p:cNvSpPr>
          <p:nvPr userDrawn="1"/>
        </p:nvSpPr>
        <p:spPr bwMode="auto">
          <a:xfrm>
            <a:off x="387283" y="6160205"/>
            <a:ext cx="2564819" cy="2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89" rIns="91374" bIns="456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/>
              <a:t>Seite </a:t>
            </a:r>
            <a:fld id="{B5447626-1553-4A18-BC71-2D7C38194047}" type="slidenum">
              <a:rPr lang="de-DE" sz="800" smtClean="0"/>
              <a:pPr marL="0" marR="0" indent="0" algn="l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800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sz="8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0"/>
          </p:nvPr>
        </p:nvSpPr>
        <p:spPr>
          <a:xfrm>
            <a:off x="387283" y="189390"/>
            <a:ext cx="3624826" cy="393539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098" indent="0">
              <a:buNone/>
              <a:defRPr sz="1800"/>
            </a:lvl2pPr>
            <a:lvl3pPr marL="914194" indent="0">
              <a:buNone/>
              <a:defRPr sz="1600"/>
            </a:lvl3pPr>
            <a:lvl4pPr marL="1371292" indent="0">
              <a:buNone/>
              <a:defRPr sz="1400"/>
            </a:lvl4pPr>
            <a:lvl5pPr marL="1828388" indent="0">
              <a:buNone/>
              <a:defRPr sz="1400"/>
            </a:lvl5pPr>
            <a:lvl6pPr marL="2285486" indent="0">
              <a:buNone/>
              <a:defRPr sz="1400"/>
            </a:lvl6pPr>
            <a:lvl7pPr marL="2742582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959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8" y="4407469"/>
            <a:ext cx="7772637" cy="1361760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8" y="2906042"/>
            <a:ext cx="7772637" cy="150142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8" indent="0">
              <a:buNone/>
              <a:defRPr sz="1800"/>
            </a:lvl2pPr>
            <a:lvl3pPr marL="914194" indent="0">
              <a:buNone/>
              <a:defRPr sz="1600"/>
            </a:lvl3pPr>
            <a:lvl4pPr marL="1371292" indent="0">
              <a:buNone/>
              <a:defRPr sz="1400"/>
            </a:lvl4pPr>
            <a:lvl5pPr marL="1828388" indent="0">
              <a:buNone/>
              <a:defRPr sz="1400"/>
            </a:lvl5pPr>
            <a:lvl6pPr marL="2285486" indent="0">
              <a:buNone/>
              <a:defRPr sz="1400"/>
            </a:lvl6pPr>
            <a:lvl7pPr marL="2742582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134" y="6411496"/>
            <a:ext cx="2133231" cy="25711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4ECBCC8-F5B4-422A-A08C-1C25814EEB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23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7282" y="1660141"/>
            <a:ext cx="4129959" cy="4288432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9617" y="1660141"/>
            <a:ext cx="4131545" cy="4288432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134" y="6411496"/>
            <a:ext cx="2133231" cy="25711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EBDEFD9-D54B-468A-BC47-A8BC8AB5AA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22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21" y="274575"/>
            <a:ext cx="8229759" cy="114273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21" y="1534759"/>
            <a:ext cx="4039485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8" indent="0">
              <a:buNone/>
              <a:defRPr sz="2000" b="1"/>
            </a:lvl2pPr>
            <a:lvl3pPr marL="914194" indent="0">
              <a:buNone/>
              <a:defRPr sz="1800" b="1"/>
            </a:lvl3pPr>
            <a:lvl4pPr marL="1371292" indent="0">
              <a:buNone/>
              <a:defRPr sz="1600" b="1"/>
            </a:lvl4pPr>
            <a:lvl5pPr marL="1828388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82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121" y="2174373"/>
            <a:ext cx="4039485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809" y="1534759"/>
            <a:ext cx="4041073" cy="6396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8" indent="0">
              <a:buNone/>
              <a:defRPr sz="2000" b="1"/>
            </a:lvl2pPr>
            <a:lvl3pPr marL="914194" indent="0">
              <a:buNone/>
              <a:defRPr sz="1800" b="1"/>
            </a:lvl3pPr>
            <a:lvl4pPr marL="1371292" indent="0">
              <a:buNone/>
              <a:defRPr sz="1600" b="1"/>
            </a:lvl4pPr>
            <a:lvl5pPr marL="1828388" indent="0">
              <a:buNone/>
              <a:defRPr sz="1600" b="1"/>
            </a:lvl5pPr>
            <a:lvl6pPr marL="2285486" indent="0">
              <a:buNone/>
              <a:defRPr sz="1600" b="1"/>
            </a:lvl6pPr>
            <a:lvl7pPr marL="2742582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809" y="2174373"/>
            <a:ext cx="4041073" cy="3951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134" y="6411496"/>
            <a:ext cx="2133231" cy="25711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5D23CE9-2D9C-4E4B-AFDE-85AE00BC40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123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134" y="6411496"/>
            <a:ext cx="2133231" cy="25711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8EC55B5-962F-4881-9BDD-9EE60289423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42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134" y="6411496"/>
            <a:ext cx="2133231" cy="25711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EFF5075-79E7-46F6-B89E-C3C3FA0AD7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45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0"/>
          <p:cNvSpPr txBox="1">
            <a:spLocks noChangeArrowheads="1"/>
          </p:cNvSpPr>
          <p:nvPr userDrawn="1"/>
        </p:nvSpPr>
        <p:spPr bwMode="auto">
          <a:xfrm>
            <a:off x="387283" y="6160205"/>
            <a:ext cx="2564819" cy="2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89" rIns="91374" bIns="456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/>
              <a:t>Seite </a:t>
            </a:r>
            <a:fld id="{B5447626-1553-4A18-BC71-2D7C38194047}" type="slidenum">
              <a:rPr lang="de-DE" sz="800" smtClean="0"/>
              <a:pPr marL="0" marR="0" indent="0" algn="l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800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sz="800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87283" y="5273778"/>
            <a:ext cx="823448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Copyright: Stiftung Medienpädagogik Bayern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Entwicklung der Materialien gefördert durch die Bayerische Staatskanzlei. 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Alle Rechte vorbehalten.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Die in der Präsentation vorhandenen Bilder sind urheberrechtlich geschützt und dürfen nicht von dieser getrennt verwendet werden.</a:t>
            </a:r>
          </a:p>
        </p:txBody>
      </p:sp>
    </p:spTree>
    <p:extLst>
      <p:ext uri="{BB962C8B-B14F-4D97-AF65-F5344CB8AC3E}">
        <p14:creationId xmlns:p14="http://schemas.microsoft.com/office/powerpoint/2010/main" val="360039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22" y="272987"/>
            <a:ext cx="3007791" cy="11617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431" y="272988"/>
            <a:ext cx="5112449" cy="585334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122" y="1434769"/>
            <a:ext cx="3007791" cy="4691564"/>
          </a:xfrm>
        </p:spPr>
        <p:txBody>
          <a:bodyPr/>
          <a:lstStyle>
            <a:lvl1pPr marL="0" indent="0">
              <a:buNone/>
              <a:defRPr sz="1400"/>
            </a:lvl1pPr>
            <a:lvl2pPr marL="457098" indent="0">
              <a:buNone/>
              <a:defRPr sz="1200"/>
            </a:lvl2pPr>
            <a:lvl3pPr marL="914194" indent="0">
              <a:buNone/>
              <a:defRPr sz="1000"/>
            </a:lvl3pPr>
            <a:lvl4pPr marL="1371292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2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134" y="6411496"/>
            <a:ext cx="2133231" cy="25711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CA0AE7-A23D-4992-99B4-0B732257B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41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977" y="4801077"/>
            <a:ext cx="5487033" cy="5666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977" y="612633"/>
            <a:ext cx="5487033" cy="4115435"/>
          </a:xfrm>
        </p:spPr>
        <p:txBody>
          <a:bodyPr/>
          <a:lstStyle>
            <a:lvl1pPr marL="0" indent="0">
              <a:buNone/>
              <a:defRPr sz="3199"/>
            </a:lvl1pPr>
            <a:lvl2pPr marL="457098" indent="0">
              <a:buNone/>
              <a:defRPr sz="2799"/>
            </a:lvl2pPr>
            <a:lvl3pPr marL="914194" indent="0">
              <a:buNone/>
              <a:defRPr sz="2400"/>
            </a:lvl3pPr>
            <a:lvl4pPr marL="1371292" indent="0">
              <a:buNone/>
              <a:defRPr sz="2000"/>
            </a:lvl4pPr>
            <a:lvl5pPr marL="1828388" indent="0">
              <a:buNone/>
              <a:defRPr sz="2000"/>
            </a:lvl5pPr>
            <a:lvl6pPr marL="2285486" indent="0">
              <a:buNone/>
              <a:defRPr sz="2000"/>
            </a:lvl6pPr>
            <a:lvl7pPr marL="2742582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977" y="5367683"/>
            <a:ext cx="5487033" cy="804677"/>
          </a:xfrm>
        </p:spPr>
        <p:txBody>
          <a:bodyPr/>
          <a:lstStyle>
            <a:lvl1pPr marL="0" indent="0">
              <a:buNone/>
              <a:defRPr sz="1400"/>
            </a:lvl1pPr>
            <a:lvl2pPr marL="457098" indent="0">
              <a:buNone/>
              <a:defRPr sz="1200"/>
            </a:lvl2pPr>
            <a:lvl3pPr marL="914194" indent="0">
              <a:buNone/>
              <a:defRPr sz="1000"/>
            </a:lvl3pPr>
            <a:lvl4pPr marL="1371292" indent="0">
              <a:buNone/>
              <a:defRPr sz="900"/>
            </a:lvl4pPr>
            <a:lvl5pPr marL="1828388" indent="0">
              <a:buNone/>
              <a:defRPr sz="900"/>
            </a:lvl5pPr>
            <a:lvl6pPr marL="2285486" indent="0">
              <a:buNone/>
              <a:defRPr sz="900"/>
            </a:lvl6pPr>
            <a:lvl7pPr marL="2742582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134" y="6411496"/>
            <a:ext cx="2133231" cy="25711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C9C7C83-9C1F-4361-85FF-74434A82D9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26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2"/>
            <a:ext cx="9144000" cy="61736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29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10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134" y="6411496"/>
            <a:ext cx="2133231" cy="25711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B59AAB-1B9B-4A0D-9BEF-93BA71F0F4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02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8087" y="323776"/>
            <a:ext cx="2103073" cy="56247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7284" y="323776"/>
            <a:ext cx="6158429" cy="562479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134" y="6411496"/>
            <a:ext cx="2133231" cy="25711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548495B-27F7-48B1-9BA9-FA5415843C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4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1B3241-0B3F-4990-9424-361185E198ED}" type="datetimeFigureOut">
              <a:rPr lang="de-DE" smtClean="0"/>
              <a:t>01.04.2019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3AEFF-E440-4CBE-8C62-06E05C6CF1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32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2"/>
            <a:ext cx="9144000" cy="61736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29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3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2"/>
            <a:ext cx="9144000" cy="61736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29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9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2"/>
            <a:ext cx="9144000" cy="61736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29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7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2"/>
            <a:ext cx="9144000" cy="61736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29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2"/>
            <a:ext cx="9144000" cy="61736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9" tIns="45709" rIns="91419" bIns="4570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29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40"/>
          <p:cNvSpPr txBox="1">
            <a:spLocks noChangeArrowheads="1"/>
          </p:cNvSpPr>
          <p:nvPr userDrawn="1"/>
        </p:nvSpPr>
        <p:spPr bwMode="auto">
          <a:xfrm>
            <a:off x="387283" y="6160205"/>
            <a:ext cx="2564819" cy="2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89" rIns="91374" bIns="456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/>
              <a:t>Seite </a:t>
            </a:r>
            <a:fld id="{B5447626-1553-4A18-BC71-2D7C38194047}" type="slidenum">
              <a:rPr lang="de-DE" sz="800" smtClean="0"/>
              <a:pPr marL="0" marR="0" indent="0" algn="l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800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sz="800" dirty="0"/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387283" y="189390"/>
            <a:ext cx="3624826" cy="393539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098" indent="0">
              <a:buNone/>
              <a:defRPr sz="1800"/>
            </a:lvl2pPr>
            <a:lvl3pPr marL="914194" indent="0">
              <a:buNone/>
              <a:defRPr sz="1600"/>
            </a:lvl3pPr>
            <a:lvl4pPr marL="1371292" indent="0">
              <a:buNone/>
              <a:defRPr sz="1400"/>
            </a:lvl4pPr>
            <a:lvl5pPr marL="1828388" indent="0">
              <a:buNone/>
              <a:defRPr sz="1400"/>
            </a:lvl5pPr>
            <a:lvl6pPr marL="2285486" indent="0">
              <a:buNone/>
              <a:defRPr sz="1400"/>
            </a:lvl6pPr>
            <a:lvl7pPr marL="2742582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r>
              <a:rPr lang="de-DE" dirty="0"/>
              <a:t>Mein Fernsehheld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EF9D46E-39C5-4F3A-A1B7-414492BEC4E1}"/>
              </a:ext>
            </a:extLst>
          </p:cNvPr>
          <p:cNvSpPr/>
          <p:nvPr userDrawn="1"/>
        </p:nvSpPr>
        <p:spPr bwMode="auto">
          <a:xfrm>
            <a:off x="7812360" y="4725144"/>
            <a:ext cx="288032" cy="1296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8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40"/>
          <p:cNvSpPr txBox="1">
            <a:spLocks noChangeArrowheads="1"/>
          </p:cNvSpPr>
          <p:nvPr userDrawn="1"/>
        </p:nvSpPr>
        <p:spPr bwMode="auto">
          <a:xfrm>
            <a:off x="387283" y="6160205"/>
            <a:ext cx="2564819" cy="2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89" rIns="91374" bIns="456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2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/>
              <a:t>Seite </a:t>
            </a:r>
            <a:fld id="{B5447626-1553-4A18-BC71-2D7C38194047}" type="slidenum">
              <a:rPr lang="de-DE" sz="800" smtClean="0"/>
              <a:pPr marL="0" marR="0" indent="0" algn="l" defTabSz="91421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800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sz="800" dirty="0"/>
          </a:p>
        </p:txBody>
      </p:sp>
      <p:sp>
        <p:nvSpPr>
          <p:cNvPr id="5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387283" y="189390"/>
            <a:ext cx="3624826" cy="393539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098" indent="0">
              <a:buNone/>
              <a:defRPr sz="1800"/>
            </a:lvl2pPr>
            <a:lvl3pPr marL="914194" indent="0">
              <a:buNone/>
              <a:defRPr sz="1600"/>
            </a:lvl3pPr>
            <a:lvl4pPr marL="1371292" indent="0">
              <a:buNone/>
              <a:defRPr sz="1400"/>
            </a:lvl4pPr>
            <a:lvl5pPr marL="1828388" indent="0">
              <a:buNone/>
              <a:defRPr sz="1400"/>
            </a:lvl5pPr>
            <a:lvl6pPr marL="2285486" indent="0">
              <a:buNone/>
              <a:defRPr sz="1400"/>
            </a:lvl6pPr>
            <a:lvl7pPr marL="2742582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r>
              <a:rPr lang="de-DE" dirty="0"/>
              <a:t>Mein Fernsehheld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4A3B24F-21D7-4CEF-9B51-0D0ED61E2B29}"/>
              </a:ext>
            </a:extLst>
          </p:cNvPr>
          <p:cNvSpPr/>
          <p:nvPr userDrawn="1"/>
        </p:nvSpPr>
        <p:spPr bwMode="auto">
          <a:xfrm>
            <a:off x="7812360" y="4725144"/>
            <a:ext cx="288032" cy="1296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6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283" y="1660141"/>
            <a:ext cx="8413877" cy="42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auto">
          <a:xfrm>
            <a:off x="387283" y="431700"/>
            <a:ext cx="8355149" cy="77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9" rIns="91374" bIns="45689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Aft>
                <a:spcPct val="100000"/>
              </a:spcAft>
            </a:pPr>
            <a:endParaRPr lang="de-DE" sz="2000" b="1">
              <a:solidFill>
                <a:schemeClr val="tx2"/>
              </a:solidFill>
            </a:endParaRPr>
          </a:p>
        </p:txBody>
      </p:sp>
      <p:sp>
        <p:nvSpPr>
          <p:cNvPr id="9" name="Rectangle 40"/>
          <p:cNvSpPr txBox="1">
            <a:spLocks noChangeArrowheads="1"/>
          </p:cNvSpPr>
          <p:nvPr userDrawn="1"/>
        </p:nvSpPr>
        <p:spPr bwMode="auto">
          <a:xfrm>
            <a:off x="6641871" y="6160206"/>
            <a:ext cx="2133231" cy="2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89" rIns="91374" bIns="456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sz="80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001848" y="298766"/>
            <a:ext cx="1687881" cy="512260"/>
          </a:xfrm>
          <a:prstGeom prst="rect">
            <a:avLst/>
          </a:prstGeom>
        </p:spPr>
      </p:pic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249" y="6069195"/>
            <a:ext cx="829166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249" y="931647"/>
            <a:ext cx="829166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87283" y="323775"/>
            <a:ext cx="8413877" cy="70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104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691" r:id="rId8"/>
    <p:sldLayoutId id="2147483710" r:id="rId9"/>
    <p:sldLayoutId id="2147483711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hf hdr="0" dt="0"/>
  <p:txStyles>
    <p:titleStyle>
      <a:lvl1pPr algn="l" defTabSz="915782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782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782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782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782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098" algn="l" defTabSz="915782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194" algn="l" defTabSz="915782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292" algn="l" defTabSz="915782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388" algn="l" defTabSz="915782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22" indent="-342822" algn="l" defTabSz="915782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34" indent="-179348" algn="l" defTabSz="915782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360282" indent="-177760" algn="l" defTabSz="915782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541217" indent="-179348" algn="l" defTabSz="915782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717389" indent="-174586" algn="l" defTabSz="915782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174486" indent="-174586" algn="l" defTabSz="915782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584" indent="-174586" algn="l" defTabSz="915782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8680" indent="-174586" algn="l" defTabSz="915782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5778" indent="-174586" algn="l" defTabSz="915782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6385B-0859-4CB1-B0E0-5138EB0C867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/>
              <a:t>Mein Medienheld I</a:t>
            </a:r>
          </a:p>
        </p:txBody>
      </p:sp>
    </p:spTree>
    <p:extLst>
      <p:ext uri="{BB962C8B-B14F-4D97-AF65-F5344CB8AC3E}">
        <p14:creationId xmlns:p14="http://schemas.microsoft.com/office/powerpoint/2010/main" val="299180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5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4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96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85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39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52805"/>
      </p:ext>
    </p:extLst>
  </p:cSld>
  <p:clrMapOvr>
    <a:masterClrMapping/>
  </p:clrMapOvr>
</p:sld>
</file>

<file path=ppt/theme/theme1.xml><?xml version="1.0" encoding="utf-8"?>
<a:theme xmlns:a="http://schemas.openxmlformats.org/drawingml/2006/main" name="SCHUFA_Praesentationsvorl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Elternabend_Vorlage</Template>
  <TotalTime>0</TotalTime>
  <Words>277</Words>
  <Application>Microsoft Office PowerPoint</Application>
  <PresentationFormat>Bildschirmpräsentation (4:3)</PresentationFormat>
  <Paragraphs>31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SCHUFA_Praesentationsvorlage</vt:lpstr>
      <vt:lpstr>Mein Medienheld 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Medienheld I</dc:title>
  <dc:creator>Helliwood media &amp; education</dc:creator>
  <cp:lastModifiedBy>Christiane Herold</cp:lastModifiedBy>
  <cp:revision>35</cp:revision>
  <dcterms:created xsi:type="dcterms:W3CDTF">2010-11-15T10:52:14Z</dcterms:created>
  <dcterms:modified xsi:type="dcterms:W3CDTF">2019-04-01T08:25:54Z</dcterms:modified>
</cp:coreProperties>
</file>